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2"/>
  </p:notesMasterIdLst>
  <p:handoutMasterIdLst>
    <p:handoutMasterId r:id="rId13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599" autoAdjust="0"/>
  </p:normalViewPr>
  <p:slideViewPr>
    <p:cSldViewPr>
      <p:cViewPr varScale="1">
        <p:scale>
          <a:sx n="84" d="100"/>
          <a:sy n="84" d="100"/>
        </p:scale>
        <p:origin x="180" y="8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2/22/2026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2/22/2026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2/22/2026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2/22/2026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2/22/2026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2/22/2026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2/22/2026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2/22/2026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2/22/2026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2/22/2026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2/22/2026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2/22/2026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2/22/2026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2/22/2026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Diary of a Wimpy Kid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Old school</a:t>
            </a:r>
          </a:p>
          <a:p>
            <a:endParaRPr lang="en-US" dirty="0"/>
          </a:p>
          <a:p>
            <a:pPr algn="r"/>
            <a:r>
              <a:rPr lang="en-US" dirty="0" err="1" smtClean="0"/>
              <a:t>Teodor</a:t>
            </a:r>
            <a:r>
              <a:rPr lang="en-US" dirty="0" smtClean="0"/>
              <a:t> </a:t>
            </a:r>
            <a:r>
              <a:rPr lang="sr-Latn-RS" dirty="0" smtClean="0"/>
              <a:t>Petrović 4/4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266541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Diary of a Wimpy </a:t>
            </a:r>
            <a:r>
              <a:rPr lang="en-US" dirty="0" smtClean="0"/>
              <a:t>Kid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Old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Diary of a Wimpy Kid: Old School by Jeff Kinney tells the story of Greg </a:t>
            </a:r>
            <a:r>
              <a:rPr lang="en-US" dirty="0" err="1"/>
              <a:t>Heffley</a:t>
            </a:r>
            <a:r>
              <a:rPr lang="en-US" dirty="0"/>
              <a:t> as his town decides to disconnect from modern technology and return to “simpler times.” </a:t>
            </a:r>
            <a:endParaRPr lang="sr-Latn-RS" dirty="0" smtClean="0"/>
          </a:p>
          <a:p>
            <a:r>
              <a:rPr lang="en-US" dirty="0" smtClean="0"/>
              <a:t>Through </a:t>
            </a:r>
            <a:r>
              <a:rPr lang="en-US" dirty="0"/>
              <a:t>humorous and sometimes chaotic events — especially at Hard Scrabble Farms — the novel explores the clash between tradition and modern life.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2" y="3962400"/>
            <a:ext cx="14859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011" y="3657600"/>
            <a:ext cx="1598931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612" y="4048125"/>
            <a:ext cx="2299018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9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RULES I WOULD ADD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Technology Rule – Instead of banning electronics completely (as Greg’s town tried), allow limited daily use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smtClean="0"/>
              <a:t>Outdoor </a:t>
            </a:r>
            <a:r>
              <a:rPr lang="en-US" dirty="0"/>
              <a:t>Skills Program – Keep activities like those at Hard Scrabble Farms (teamwork, survival skills), but make them safe and organized.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012" y="3733800"/>
            <a:ext cx="60198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8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RULES I WOULD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the total technology ban idea (supported by Greg’s mom and town members) into balanced use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/>
              <a:t>Change rules that embarrass students publicly (like punishments at camp</a:t>
            </a:r>
            <a:r>
              <a:rPr lang="en-US" dirty="0" smtClean="0"/>
              <a:t>).</a:t>
            </a:r>
            <a:endParaRPr lang="sr-Latn-R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212" y="3657600"/>
            <a:ext cx="43434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DIFFERENCES BETWEEN OLD SCHOOL AND NEW SCHOOL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586488"/>
              </p:ext>
            </p:extLst>
          </p:nvPr>
        </p:nvGraphicFramePr>
        <p:xfrm>
          <a:off x="1219200" y="2839720"/>
          <a:ext cx="9750424" cy="2194560"/>
        </p:xfrm>
        <a:graphic>
          <a:graphicData uri="http://schemas.openxmlformats.org/drawingml/2006/table">
            <a:tbl>
              <a:tblPr/>
              <a:tblGrid>
                <a:gridCol w="4875212">
                  <a:extLst>
                    <a:ext uri="{9D8B030D-6E8A-4147-A177-3AD203B41FA5}">
                      <a16:colId xmlns:a16="http://schemas.microsoft.com/office/drawing/2014/main" val="3887789464"/>
                    </a:ext>
                  </a:extLst>
                </a:gridCol>
                <a:gridCol w="4875212">
                  <a:extLst>
                    <a:ext uri="{9D8B030D-6E8A-4147-A177-3AD203B41FA5}">
                      <a16:colId xmlns:a16="http://schemas.microsoft.com/office/drawing/2014/main" val="346005865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OLD </a:t>
                      </a:r>
                      <a:r>
                        <a:rPr lang="en-US" sz="1800" dirty="0"/>
                        <a:t>SCHOOL (in the book)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 </a:t>
                      </a:r>
                      <a:r>
                        <a:rPr lang="en-US" sz="1800" dirty="0"/>
                        <a:t>SCHOOL (modern life)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685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/>
                        <a:t>No electronics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Phones and video games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92365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/>
                        <a:t>Outdoor survival camps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Comfortable daily life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1071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/>
                        <a:t>Strict discipline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More freedom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1358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/>
                        <a:t>Manual work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Technology-based tasks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1744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/>
                        <a:t>Limited communication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Social media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67468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212" y="1524000"/>
            <a:ext cx="3028950" cy="132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PREFER OLD OR NEW RULES?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2438400"/>
          </a:xfrm>
        </p:spPr>
        <p:txBody>
          <a:bodyPr/>
          <a:lstStyle/>
          <a:p>
            <a:r>
              <a:rPr lang="en-US" dirty="0"/>
              <a:t>Technology should not control our lives, but it should not be completely removed either.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424" y="434340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012" y="1524000"/>
            <a:ext cx="5029200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4873beb7-5857-4685-be1f-d57550cc96cc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38</TotalTime>
  <Words>224</Words>
  <Application>Microsoft Office PowerPoint</Application>
  <PresentationFormat>Custom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Constantia</vt:lpstr>
      <vt:lpstr>Books Classic 16x9</vt:lpstr>
      <vt:lpstr>Diary of a Wimpy Kid</vt:lpstr>
      <vt:lpstr>Diary of a Wimpy Kid Old School</vt:lpstr>
      <vt:lpstr>RULES I WOULD ADD </vt:lpstr>
      <vt:lpstr>RULES I WOULD CHANGE</vt:lpstr>
      <vt:lpstr>DIFFERENCES BETWEEN OLD SCHOOL AND NEW SCHOOL</vt:lpstr>
      <vt:lpstr>DO YOU PREFER OLD OR NEW RULES?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Diary of a Wimpy Kid</dc:title>
  <dc:creator>MDULS</dc:creator>
  <cp:lastModifiedBy>MDULS</cp:lastModifiedBy>
  <cp:revision>13</cp:revision>
  <dcterms:created xsi:type="dcterms:W3CDTF">2026-02-22T10:41:34Z</dcterms:created>
  <dcterms:modified xsi:type="dcterms:W3CDTF">2026-02-22T11:19:43Z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