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5"/>
    <p:restoredTop sz="94614"/>
  </p:normalViewPr>
  <p:slideViewPr>
    <p:cSldViewPr snapToGrid="0">
      <p:cViewPr>
        <p:scale>
          <a:sx n="96" d="100"/>
          <a:sy n="96" d="100"/>
        </p:scale>
        <p:origin x="1272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E5BDF-0162-DA45-845D-460961AF4923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2FB12-D2AA-2446-AB8B-016265387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13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2FB12-D2AA-2446-AB8B-016265387D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55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8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5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6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2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3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5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1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8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5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2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F2C6CD-943F-5A3C-B101-73B4E6200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03"/>
            <a:ext cx="12192000" cy="68596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F56882-FED2-22DA-4F73-E0485FE0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Прва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Краљ: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97EF0-FC9B-7563-3761-340E1E0671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Мали Принц на првој планети упознаје краља који му говори да влада целим светом, па чак и њим.</a:t>
            </a:r>
          </a:p>
          <a:p>
            <a:r>
              <a:rPr lang="sr-Cyrl-RS" dirty="0"/>
              <a:t>Краљ симболизује људе који желе моћ, али су у ствари усамљени.</a:t>
            </a:r>
          </a:p>
          <a:p>
            <a:r>
              <a:rPr lang="sr-Cyrl-RS" dirty="0"/>
              <a:t>Он влада, али нема кога стварно да води.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67CA1-AC9A-15CF-5495-3063440535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,,Треба захтевати од свакога оно што може да пружи.’’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9603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FB3FE69-83E9-4FE9-34C6-7FFE45734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075"/>
            <a:ext cx="12192000" cy="6849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747F76-2BEA-4977-11C5-ED85F330F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latin typeface="Baskerville Old Face" panose="02020602080505020303" pitchFamily="18" charset="77"/>
              </a:rPr>
              <a:t>Друга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Уображенко: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81FA9-0DB3-7876-5FCC-7077AE266D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Мали Принц среће уображенка, примећује да пази само о себи.</a:t>
            </a:r>
          </a:p>
          <a:p>
            <a:r>
              <a:rPr lang="sr-Cyrl-RS" dirty="0"/>
              <a:t>Уображени не виде друге само виде себе.</a:t>
            </a:r>
          </a:p>
          <a:p>
            <a:r>
              <a:rPr lang="sr-Cyrl-RS" dirty="0"/>
              <a:t>Толико је хтео да буде вољен, да је заборавио како се воли.</a:t>
            </a:r>
          </a:p>
          <a:p>
            <a:r>
              <a:rPr lang="sr-Cyrl-RS" dirty="0"/>
              <a:t>Није имао пријатеље, већ само публику.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FFAC4-F678-29B4-26A4-441EFB453E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,,Дивљење му је било једино друштво.’’</a:t>
            </a:r>
          </a:p>
          <a:p>
            <a:r>
              <a:rPr lang="sr-Cyrl-RS" i="1" dirty="0"/>
              <a:t>,,За уображеног </a:t>
            </a:r>
            <a:r>
              <a:rPr lang="sr-Cyrl-RS" i="1" dirty="0" err="1"/>
              <a:t>чобека</a:t>
            </a:r>
            <a:r>
              <a:rPr lang="sr-Cyrl-RS" i="1" dirty="0"/>
              <a:t>, сви други људи су само обожаваоци.’’</a:t>
            </a:r>
          </a:p>
          <a:p>
            <a:r>
              <a:rPr lang="sr-Cyrl-RS" i="1" dirty="0"/>
              <a:t>,,Чуо је само похвале.’’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1798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A126F7-4226-8B13-C210-5D47EEACA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882446-079E-7E1E-18B8-D56944750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Трећа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Пијанац</a:t>
            </a:r>
            <a:r>
              <a:rPr lang="sr-Latn-RS" i="1" dirty="0">
                <a:latin typeface="Baskerville Old Face" panose="02020602080505020303" pitchFamily="18" charset="77"/>
              </a:rPr>
              <a:t>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6A7B6-8358-2AE0-7702-F6CA1034E8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На трећој планети Мали Принц се сусреће са пијанцем и пита га зашто пије.</a:t>
            </a:r>
          </a:p>
          <a:p>
            <a:r>
              <a:rPr lang="sr-Cyrl-RS" dirty="0"/>
              <a:t>Одговара му да пије да заборави.</a:t>
            </a:r>
          </a:p>
          <a:p>
            <a:r>
              <a:rPr lang="sr-Cyrl-RS" dirty="0"/>
              <a:t>То је срам који се не може избећи.</a:t>
            </a:r>
          </a:p>
          <a:p>
            <a:r>
              <a:rPr lang="sr-Cyrl-RS" dirty="0"/>
              <a:t>Живи на најмањој планети, али са највећим теретом.</a:t>
            </a:r>
          </a:p>
          <a:p>
            <a:r>
              <a:rPr lang="sr-Cyrl-RS" dirty="0"/>
              <a:t>Стиди се тога што пије, а пије да би заборавио стид-тако је заробљен у кругу без изласка.</a:t>
            </a:r>
          </a:p>
          <a:p>
            <a:r>
              <a:rPr lang="sr-Cyrl-RS" dirty="0"/>
              <a:t>Представља људе који беже од бола уместо да га излече.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AE288-B896-38BE-A6FF-FA0FA921B9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,,Пијем да заборавим… да се стидим.’’</a:t>
            </a:r>
          </a:p>
          <a:p>
            <a:r>
              <a:rPr lang="sr-Cyrl-RS" i="1" dirty="0"/>
              <a:t>,,Био је веома несрећан.’’</a:t>
            </a:r>
          </a:p>
          <a:p>
            <a:r>
              <a:rPr lang="sr-Cyrl-RS" i="1" dirty="0"/>
              <a:t>,,У његовој чаши није било пића, већ неуспелих покушаја да буде бољи.’’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606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F44CCE-8524-5CB5-5BA1-A3E843F3F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5917"/>
            <a:ext cx="12191999" cy="68420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3FE949-8081-1BC9-0A29-E4CCD453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Четврта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Пословни човек: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6BC9F-3911-E1DE-3D1C-FE93C88F7C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На четвртој планети Мали Принц среће пословног човека.</a:t>
            </a:r>
          </a:p>
          <a:p>
            <a:r>
              <a:rPr lang="sr-Cyrl-RS" dirty="0"/>
              <a:t>Један је од најусамљенијих ликова иако поседује све звезде.</a:t>
            </a:r>
          </a:p>
          <a:p>
            <a:r>
              <a:rPr lang="sr-Cyrl-RS" dirty="0"/>
              <a:t>Има све, али не уме да ужива у томе.</a:t>
            </a:r>
          </a:p>
          <a:p>
            <a:r>
              <a:rPr lang="sr-Cyrl-RS" dirty="0"/>
              <a:t>Био је богат звездама а сиромашан собом.</a:t>
            </a:r>
          </a:p>
          <a:p>
            <a:r>
              <a:rPr lang="sr-Cyrl-RS" dirty="0"/>
              <a:t>Његове звезде су биле сјајне, али нису сијале за њега.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D6DEE-AFC7-E45D-4F7C-ECA6583CD5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,,Ја сам озбиљан човек, ја се не бавим бесмислицама.’’</a:t>
            </a:r>
          </a:p>
          <a:p>
            <a:r>
              <a:rPr lang="sr-Cyrl-RS" i="1" dirty="0"/>
              <a:t>,,Звезде су моје.’’</a:t>
            </a:r>
          </a:p>
          <a:p>
            <a:r>
              <a:rPr lang="sr-Cyrl-RS" i="1" dirty="0"/>
              <a:t>,,Држао је звезде на папиру, а изгубио их је у души.’’</a:t>
            </a:r>
          </a:p>
        </p:txBody>
      </p:sp>
    </p:spTree>
    <p:extLst>
      <p:ext uri="{BB962C8B-B14F-4D97-AF65-F5344CB8AC3E}">
        <p14:creationId xmlns:p14="http://schemas.microsoft.com/office/powerpoint/2010/main" val="2476071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5C298E5-065D-4839-D9FC-A9823BFCC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2765" y="9318"/>
            <a:ext cx="12284765" cy="6848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7819BC-0C67-75E5-347E-9506AC60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Пета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Фењерџија:</a:t>
            </a:r>
            <a:endParaRPr lang="en-US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438E-5A9B-E3F6-55C2-49D921A4E4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На петој планети Мали Принц упознаје фењерџију.</a:t>
            </a:r>
          </a:p>
          <a:p>
            <a:r>
              <a:rPr lang="sr-Cyrl-RS" dirty="0"/>
              <a:t>Симболизује дисциплину и вредност дужности.</a:t>
            </a:r>
          </a:p>
          <a:p>
            <a:r>
              <a:rPr lang="sr-Cyrl-RS" dirty="0"/>
              <a:t>Ради оно што мора, не што жели.</a:t>
            </a:r>
          </a:p>
          <a:p>
            <a:r>
              <a:rPr lang="sr-Cyrl-RS" dirty="0"/>
              <a:t>Уморан је, али је и доследан.</a:t>
            </a:r>
          </a:p>
          <a:p>
            <a:r>
              <a:rPr lang="sr-Cyrl-RS" dirty="0"/>
              <a:t>Његова планета је мала, сама и окружена мраком, баш као и његова рутина.</a:t>
            </a:r>
            <a:endParaRPr lang="en-US" dirty="0"/>
          </a:p>
          <a:p>
            <a:endParaRPr lang="sr-Cyrl-R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DAF28-1E77-5454-362C-A3263D22AC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,,Фењерџија је био најсрећнији човек који је радио свој посао.’’</a:t>
            </a:r>
          </a:p>
          <a:p>
            <a:r>
              <a:rPr lang="sr-Cyrl-RS" i="1" dirty="0"/>
              <a:t>,,Увек је палио и гасио фењер. Није се жалио јер је то био његов свет.’’ </a:t>
            </a:r>
          </a:p>
          <a:p>
            <a:r>
              <a:rPr lang="sr-Cyrl-RS" i="1" dirty="0"/>
              <a:t>,,Његов свет је био мали, али посвећеност га је чинила великим’’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519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9D6DCE-07F2-9568-FA6E-1C663A0C3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08" y="0"/>
            <a:ext cx="11248983" cy="68993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EC17F4-365E-FCFD-1AF3-ECE1CF6E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Шеста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Географ: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B22A0-48EB-95D6-6897-749B292B33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На шестој планети мали принц среће географа.</a:t>
            </a:r>
          </a:p>
          <a:p>
            <a:r>
              <a:rPr lang="sr-Cyrl-RS" dirty="0"/>
              <a:t>Симболизује знање без искуства.</a:t>
            </a:r>
          </a:p>
          <a:p>
            <a:r>
              <a:rPr lang="sr-Cyrl-RS" dirty="0"/>
              <a:t>Гледа живот кроз теорију.</a:t>
            </a:r>
          </a:p>
          <a:p>
            <a:r>
              <a:rPr lang="sr-Cyrl-RS" dirty="0"/>
              <a:t>Географ је озбиљан и поуздан, али је и затворен за живот и авантуру.</a:t>
            </a:r>
          </a:p>
          <a:p>
            <a:r>
              <a:rPr lang="sr-Cyrl-RS" dirty="0"/>
              <a:t>Учи малог принца да знање није исто што и искуство, и да детињство учи да види суштину, а одрасли често забораве то.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B15D9-07A0-1BB0-BAF3-B1B326ED6A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i="1" dirty="0"/>
              <a:t>,,Географија је бележење света, али не и његово доживљавање.’’</a:t>
            </a:r>
          </a:p>
          <a:p>
            <a:r>
              <a:rPr lang="sr-Cyrl-RS" i="1" dirty="0"/>
              <a:t>,,На његовој планети свет је увек савршен на папиру, али хладан у стварности.’’</a:t>
            </a:r>
          </a:p>
          <a:p>
            <a:r>
              <a:rPr lang="sr-Cyrl-RS" i="1" dirty="0"/>
              <a:t>,,Знање без срца не даје срећу’’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2462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6BABA1-4146-80D9-0A91-B5357DF52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2278" y="0"/>
            <a:ext cx="12364278" cy="6923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0C7D9B-5148-B3A2-FC46-998FD9E35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Baskerville Old Face" panose="02020602080505020303" pitchFamily="18" charset="77"/>
              </a:rPr>
              <a:t>Седма планета</a:t>
            </a:r>
            <a:br>
              <a:rPr lang="sr-Cyrl-RS" dirty="0">
                <a:latin typeface="Baskerville Old Face" panose="02020602080505020303" pitchFamily="18" charset="77"/>
              </a:rPr>
            </a:br>
            <a:r>
              <a:rPr lang="sr-Cyrl-RS" i="1" dirty="0">
                <a:latin typeface="Baskerville Old Face" panose="02020602080505020303" pitchFamily="18" charset="77"/>
              </a:rPr>
              <a:t>Земља:</a:t>
            </a:r>
            <a:endParaRPr lang="en-US" i="1" dirty="0">
              <a:latin typeface="Baskerville Old Face" panose="02020602080505020303" pitchFamily="18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FFF54-3758-8B22-613F-140854F052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Cyrl-RS" dirty="0"/>
              <a:t>Земља је последња земља коју мали принц обилази.</a:t>
            </a:r>
          </a:p>
          <a:p>
            <a:r>
              <a:rPr lang="sr-Cyrl-RS" dirty="0"/>
              <a:t>На њој сусреће милионе људи, али је и даље усамљен. </a:t>
            </a:r>
          </a:p>
          <a:p>
            <a:r>
              <a:rPr lang="sr-Cyrl-RS" dirty="0"/>
              <a:t>Она симболизује прави свет, пун људи, али и одговорности, туге и љубави.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078B2-1F84-B897-9BAB-984D6F7A63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r-Cyrl-RS" b="1" dirty="0"/>
              <a:t>Лисица</a:t>
            </a:r>
            <a:r>
              <a:rPr lang="sr-Cyrl-RS" dirty="0"/>
              <a:t>-учи га најважнијој лекцији: ,,Ти постајеш заувек одговоран за оно што си припитомио.’’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b="1" dirty="0"/>
              <a:t>Ружа</a:t>
            </a:r>
            <a:r>
              <a:rPr lang="sr-Cyrl-RS" dirty="0"/>
              <a:t>-схвата колико му је била важна, иако је раније мислио да је обична.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b="1" dirty="0"/>
              <a:t>Змија</a:t>
            </a:r>
            <a:r>
              <a:rPr lang="sr-Cyrl-RS" dirty="0"/>
              <a:t>-симбол краја путовања и растанка, али и повратка кући.</a:t>
            </a:r>
          </a:p>
          <a:p>
            <a:pPr marL="0" indent="0">
              <a:buNone/>
            </a:pPr>
            <a:r>
              <a:rPr lang="sr-Cyrl-RS" i="1" dirty="0"/>
              <a:t>,,Плакаћу кад одеш’’-</a:t>
            </a:r>
            <a:r>
              <a:rPr lang="sr-Cyrl-RS" b="1" i="1" dirty="0"/>
              <a:t>Лисица</a:t>
            </a:r>
          </a:p>
          <a:p>
            <a:pPr marL="0" indent="0">
              <a:buNone/>
            </a:pPr>
            <a:r>
              <a:rPr lang="sr-Cyrl-RS" i="1" dirty="0"/>
              <a:t>,,Моја ружа… она је једина на свету.’’-</a:t>
            </a:r>
            <a:r>
              <a:rPr lang="sr-Cyrl-RS" b="1" i="1" dirty="0"/>
              <a:t>Мали Принц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3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513452-7015-1FFF-8873-D0582AC3A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79" y="475560"/>
            <a:ext cx="5906880" cy="59068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0B0748-FC26-854E-A14B-E32E4E3DFD6A}"/>
              </a:ext>
            </a:extLst>
          </p:cNvPr>
          <p:cNvSpPr txBox="1"/>
          <p:nvPr/>
        </p:nvSpPr>
        <p:spPr>
          <a:xfrm>
            <a:off x="6688759" y="1416464"/>
            <a:ext cx="23721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/>
              <a:t>Направи од свог живота сан, а од сна </a:t>
            </a:r>
            <a:r>
              <a:rPr lang="sr-Cyrl-RS" b="1" i="1" dirty="0" err="1"/>
              <a:t>стварноист</a:t>
            </a:r>
            <a:r>
              <a:rPr lang="sr-Cyrl-RS" b="1" i="1" dirty="0"/>
              <a:t>.</a:t>
            </a:r>
          </a:p>
          <a:p>
            <a:r>
              <a:rPr lang="sr-Cyrl-RS" i="1" dirty="0"/>
              <a:t>-Мали Принц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89849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36746C7-010A-0A8E-2943-6D5F99F03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09600"/>
            <a:ext cx="5638800" cy="5638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7E7C00-D467-50B4-310C-9C9FAEE5C863}"/>
              </a:ext>
            </a:extLst>
          </p:cNvPr>
          <p:cNvSpPr txBox="1"/>
          <p:nvPr/>
        </p:nvSpPr>
        <p:spPr>
          <a:xfrm>
            <a:off x="5936974" y="609600"/>
            <a:ext cx="43732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dirty="0"/>
              <a:t>Ова слика описује недостатак маште код одраслих, када их је мали принц питао шта се налази на слици, а они су одговорили да је то </a:t>
            </a:r>
            <a:r>
              <a:rPr lang="sr-Cyrl-RS" b="1" i="1" dirty="0"/>
              <a:t>шешир</a:t>
            </a:r>
            <a:r>
              <a:rPr lang="sr-Cyrl-RS" dirty="0"/>
              <a:t>.</a:t>
            </a:r>
          </a:p>
          <a:p>
            <a:pPr algn="just"/>
            <a:r>
              <a:rPr lang="sr-Cyrl-RS" dirty="0"/>
              <a:t>Слика је представљала </a:t>
            </a:r>
            <a:r>
              <a:rPr lang="sr-Cyrl-RS" b="1" i="1" dirty="0"/>
              <a:t>Змијског цара који је прогутао слона.</a:t>
            </a:r>
            <a:endParaRPr lang="en-US" b="1" i="1" dirty="0">
              <a:latin typeface="Baskerville Old Face" panose="020206020805050203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3328623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174</TotalTime>
  <Words>676</Words>
  <Application>Microsoft Macintosh PowerPoint</Application>
  <PresentationFormat>Widescreen</PresentationFormat>
  <Paragraphs>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Baskerville Old Face</vt:lpstr>
      <vt:lpstr>Bierstadt</vt:lpstr>
      <vt:lpstr>GestaltVTI</vt:lpstr>
      <vt:lpstr>Прва планета Краљ:</vt:lpstr>
      <vt:lpstr>Друга планета Уображенко:</vt:lpstr>
      <vt:lpstr>Трећа планета Пијанац:</vt:lpstr>
      <vt:lpstr>Четврта планета Пословни човек:</vt:lpstr>
      <vt:lpstr>Пета планета Фењерџија:</vt:lpstr>
      <vt:lpstr>Шеста планета Географ:</vt:lpstr>
      <vt:lpstr>Седма планета Земља: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Pantović</dc:creator>
  <cp:lastModifiedBy>Ivan Pantović</cp:lastModifiedBy>
  <cp:revision>1</cp:revision>
  <dcterms:created xsi:type="dcterms:W3CDTF">2025-12-21T10:59:58Z</dcterms:created>
  <dcterms:modified xsi:type="dcterms:W3CDTF">2025-12-21T13:54:11Z</dcterms:modified>
</cp:coreProperties>
</file>