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226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4013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5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ca382ee0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ca382ee0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61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ca382ee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ca382ee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97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ca382ee0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ca382ee0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00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Загађење воде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Артеми Фонов 7/2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7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sr"/>
              <a:t>Изливање нафте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r"/>
              <a:t>До изливања нафте може доћи када цистерна или пумпа за уље процуре или покваре. Ово може уништити водена станишта и тешко га је очистити!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246275" y="4550575"/>
            <a:ext cx="14562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000" y="2198825"/>
            <a:ext cx="4416999" cy="29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87829"/>
            <a:ext cx="4727001" cy="265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7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Микропластици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Микропластици су пластичне честице величине од 100 нм до 5 мм. У воду доспевају из смећа баченог у реку и из земље кроз подземне воде.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r"/>
              <a:t>Они могу изазвати неке болести код људи и других животиња.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250" y="2441250"/>
            <a:ext cx="4800750" cy="270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66951"/>
            <a:ext cx="4343249" cy="15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41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Пестициди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938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Пестициди су супстанце које убијају штеточине и/или коров. Они продиру у воду кроз земљиште.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r"/>
              <a:t>Пестициди могу ослабити имуни систем и пореметити метаболизам код животиња.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650" y="2363500"/>
            <a:ext cx="6739349" cy="2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Загађење воде</vt:lpstr>
      <vt:lpstr>Изливање нафте  </vt:lpstr>
      <vt:lpstr>Микропластици  </vt:lpstr>
      <vt:lpstr>Пестициди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Загађење воде</dc:title>
  <dc:creator>Nastavnik</dc:creator>
  <cp:lastModifiedBy>Nastavnik</cp:lastModifiedBy>
  <cp:revision>1</cp:revision>
  <dcterms:modified xsi:type="dcterms:W3CDTF">2024-03-06T08:58:15Z</dcterms:modified>
</cp:coreProperties>
</file>