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C11B9-340F-6FB6-90A1-9B0C8144D7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Производња и употреба нафте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82E4E-862C-88F1-F745-B2132BBB8A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7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4DC8-6C9C-75CE-1307-C83330690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3" y="71980"/>
            <a:ext cx="9612971" cy="8047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06944-FE20-CCC2-C799-A8B70B34A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087" y="1689944"/>
            <a:ext cx="10575421" cy="4550600"/>
          </a:xfrm>
        </p:spPr>
        <p:txBody>
          <a:bodyPr>
            <a:noAutofit/>
          </a:bodyPr>
          <a:lstStyle/>
          <a:p>
            <a:r>
              <a:rPr lang="ru-RU" sz="2000" dirty="0"/>
              <a:t>Уље је сложена мешавина угљоводоника различите молекулске тежине и стога нема одређену тачку кључања. Састоји се од течних угљоводоника у којима су растворени чврсти и гасовити угљоводоници: алкани, циклоалкани и арени, чији однос на различитим нафтним пољима веома варира. На пример, Уралско уље садржи велику количину арена, док Баку уље садржи циклоалкане. Поред угљоводоника, уље садржи кисеоник, сумпор и азотна органска једињења.</a:t>
            </a:r>
          </a:p>
          <a:p>
            <a:r>
              <a:rPr lang="ru-RU" sz="2000" dirty="0"/>
              <a:t>Изнад слоја који садржи нафту сакупља се пратећи гас, који је делимично растворен у уљу. Повезани гас је око 75% метана, а такође садржи мале количине етана, пропана, бутана и течних испарења угљоводоника.</a:t>
            </a:r>
          </a:p>
        </p:txBody>
      </p:sp>
    </p:spTree>
    <p:extLst>
      <p:ext uri="{BB962C8B-B14F-4D97-AF65-F5344CB8AC3E}">
        <p14:creationId xmlns:p14="http://schemas.microsoft.com/office/powerpoint/2010/main" val="217222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226D-AFA9-17AB-EC86-059F1B458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AB001-DE64-1EE5-C5CD-DFC33B85D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1731" y="1649337"/>
            <a:ext cx="3855720" cy="3011432"/>
          </a:xfrm>
        </p:spPr>
        <p:txBody>
          <a:bodyPr>
            <a:normAutofit/>
          </a:bodyPr>
          <a:lstStyle/>
          <a:p>
            <a:r>
              <a:rPr lang="ru-RU" sz="2000" dirty="0"/>
              <a:t>Од краја 19. до почетка 21. века улога нафте у привреди је готово континуирано расла. Вероватно ће ова ситуација остати до појаве и увођења у масовну производњу мотора који раде на другим, јефтинијим и погоднијим носачима енергије</a:t>
            </a:r>
          </a:p>
        </p:txBody>
      </p:sp>
      <p:pic>
        <p:nvPicPr>
          <p:cNvPr id="2052" name="Picture 4" descr="25 интересных фактов о нефти – Zagge.ru">
            <a:extLst>
              <a:ext uri="{FF2B5EF4-FFF2-40B4-BE49-F238E27FC236}">
                <a16:creationId xmlns:a16="http://schemas.microsoft.com/office/drawing/2014/main" id="{2B5E1472-9C8A-43C2-7216-10828185B15E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3" r="2572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2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D28BD-3EC0-4228-DF20-2D755A2D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855720" cy="131268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Прерађени производи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FC3B9-663F-CD98-C167-4223F75EF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304" y="1517362"/>
            <a:ext cx="3855720" cy="2111958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/>
              <a:t>Јединственост уља лежи у чињеници да се кроз прераду користи за производњу производа који се користе у свим секторима националне привреде: од индустрије до свакодневног живота.</a:t>
            </a:r>
          </a:p>
          <a:p>
            <a:endParaRPr lang="ru-RU" sz="7200" dirty="0"/>
          </a:p>
          <a:p>
            <a:r>
              <a:rPr lang="ru-RU" sz="7200" dirty="0"/>
              <a:t>Гориво</a:t>
            </a:r>
          </a:p>
          <a:p>
            <a:r>
              <a:rPr lang="ru-RU" sz="7200" dirty="0"/>
              <a:t>Нафтна горива су подељена у групе, од којих су главне</a:t>
            </a:r>
            <a:r>
              <a:rPr lang="ru-RU" sz="8000" dirty="0"/>
              <a:t>:</a:t>
            </a:r>
          </a:p>
          <a:p>
            <a:r>
              <a:rPr lang="ru-RU" sz="8000" dirty="0"/>
              <a:t>авио и моторни бензин,</a:t>
            </a:r>
          </a:p>
          <a:p>
            <a:r>
              <a:rPr lang="ru-RU" sz="8000" dirty="0"/>
              <a:t>дизел гориво,</a:t>
            </a:r>
          </a:p>
          <a:p>
            <a:r>
              <a:rPr lang="ru-RU" sz="8000" dirty="0"/>
              <a:t>лож уље,</a:t>
            </a:r>
          </a:p>
          <a:p>
            <a:r>
              <a:rPr lang="ru-RU" sz="8000" dirty="0"/>
              <a:t>керозин.</a:t>
            </a:r>
          </a:p>
        </p:txBody>
      </p:sp>
      <p:pic>
        <p:nvPicPr>
          <p:cNvPr id="3074" name="Picture 2" descr="Что делают из нефти? Продукты, о которых вы не знали | Добывающая  промышленность">
            <a:extLst>
              <a:ext uri="{FF2B5EF4-FFF2-40B4-BE49-F238E27FC236}">
                <a16:creationId xmlns:a16="http://schemas.microsoft.com/office/drawing/2014/main" id="{0654B8A5-C7A0-66F6-1BB8-BFD88621F3BC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5" r="1358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54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25474-3E1D-62EB-C694-69CF4A531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988297" cy="857839"/>
          </a:xfrm>
        </p:spPr>
        <p:txBody>
          <a:bodyPr/>
          <a:lstStyle/>
          <a:p>
            <a:r>
              <a:rPr lang="ru-RU" dirty="0"/>
              <a:t>Пластика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6C8EA-7947-DA1A-8D52-A3081F32C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2560" y="753791"/>
            <a:ext cx="3855720" cy="3011432"/>
          </a:xfrm>
        </p:spPr>
        <p:txBody>
          <a:bodyPr>
            <a:noAutofit/>
          </a:bodyPr>
          <a:lstStyle/>
          <a:p>
            <a:r>
              <a:rPr lang="ru-RU" sz="2000" dirty="0"/>
              <a:t>Пластика је један од изузетних изума научника 20. века. Ова високомолекуларна једињења, због својих својстава: лакоће, отпорности на влагу и низ агресивних течности, као и ниске топлотне и електричне проводљивости, уз физиолошку нешкодљивост за људско тело, широко се користе као сировине за производњу. контејнера, изолационих материјала, па чак и намештаја.</a:t>
            </a:r>
          </a:p>
          <a:p>
            <a:r>
              <a:rPr lang="ru-RU" sz="2000" dirty="0"/>
              <a:t>Производња преко потребног материјала, каква је пластика данас, достиже 200 милиона тона годишње.</a:t>
            </a:r>
          </a:p>
        </p:txBody>
      </p:sp>
      <p:pic>
        <p:nvPicPr>
          <p:cNvPr id="4098" name="Picture 2" descr="Бактерии умеют делать пластик без нефти: почему Менделееву бы это  понравилось">
            <a:extLst>
              <a:ext uri="{FF2B5EF4-FFF2-40B4-BE49-F238E27FC236}">
                <a16:creationId xmlns:a16="http://schemas.microsoft.com/office/drawing/2014/main" id="{8E22FD73-6EB0-63A7-E980-4E516E93A0BC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5" r="1833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09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6A555-FC7A-4E73-B7BD-62587E9A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77" y="129619"/>
            <a:ext cx="3452174" cy="1303256"/>
          </a:xfrm>
        </p:spPr>
        <p:txBody>
          <a:bodyPr>
            <a:normAutofit fontScale="90000"/>
          </a:bodyPr>
          <a:lstStyle/>
          <a:p>
            <a:r>
              <a:rPr lang="ru-RU" dirty="0"/>
              <a:t>Синтетичке тканине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3F8E6-6C98-C05A-5652-A6A8134FF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877" y="1328826"/>
            <a:ext cx="3855720" cy="3011432"/>
          </a:xfrm>
        </p:spPr>
        <p:txBody>
          <a:bodyPr>
            <a:noAutofit/>
          </a:bodyPr>
          <a:lstStyle/>
          <a:p>
            <a:r>
              <a:rPr lang="ru-RU" sz="2000" dirty="0"/>
              <a:t>Најшири асортиман савремених тканина, који укључују: полиестер, холофајбер, акрил, капрон, најлон, растезљиве тканине, као и вештачко крзно и вештачку кожу, су производи прераде нафте. Осим у чисто домаће сврхе, због снаге, еластичности, издржљивости и практичности ових материјала, синтетика се користи у ваздухопловству, грађевинарству и пољопривреди.</a:t>
            </a:r>
          </a:p>
        </p:txBody>
      </p:sp>
      <p:pic>
        <p:nvPicPr>
          <p:cNvPr id="5124" name="Picture 4" descr="Вред синтетических тканей для здоровья | ВКонтакте">
            <a:extLst>
              <a:ext uri="{FF2B5EF4-FFF2-40B4-BE49-F238E27FC236}">
                <a16:creationId xmlns:a16="http://schemas.microsoft.com/office/drawing/2014/main" id="{43427A09-DF4D-35ED-B6F7-B30A6D5E28A5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3" r="2551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30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F8801-D7F9-EC74-ED2C-552B4C75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" y="129619"/>
            <a:ext cx="2057007" cy="690513"/>
          </a:xfrm>
        </p:spPr>
        <p:txBody>
          <a:bodyPr>
            <a:normAutofit fontScale="90000"/>
          </a:bodyPr>
          <a:lstStyle/>
          <a:p>
            <a:r>
              <a:rPr lang="ru-RU" dirty="0"/>
              <a:t>Гума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64943-1CC9-A720-3CEC-5B98F61D0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304" y="820132"/>
            <a:ext cx="3674647" cy="4821025"/>
          </a:xfrm>
        </p:spPr>
        <p:txBody>
          <a:bodyPr>
            <a:normAutofit/>
          </a:bodyPr>
          <a:lstStyle/>
          <a:p>
            <a:r>
              <a:rPr lang="ru-RU" sz="2000" dirty="0"/>
              <a:t>Синтетички полимери, који имају еластичност, вискозност, водоодбојна и диелектрична својства, постали су широко распрострањени захваљујући производима направљеним од њих: гума и ебонит. Ако се прве могу наћи као гуме за аутомобиле, авионе и бицикле, онда су друге неопходне као електрични изолациони материјали.</a:t>
            </a:r>
          </a:p>
        </p:txBody>
      </p:sp>
      <p:pic>
        <p:nvPicPr>
          <p:cNvPr id="6146" name="Picture 2" descr="Восстановленные шины — это выгодно - Лайфхак - АвтоВзгляд">
            <a:extLst>
              <a:ext uri="{FF2B5EF4-FFF2-40B4-BE49-F238E27FC236}">
                <a16:creationId xmlns:a16="http://schemas.microsoft.com/office/drawing/2014/main" id="{31BF9B00-AEBD-FE8D-AFCE-980622F7416F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5" r="1358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54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16CB-08A1-2331-FA78-61C7CB971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505254" cy="1143324"/>
          </a:xfrm>
        </p:spPr>
        <p:txBody>
          <a:bodyPr>
            <a:normAutofit/>
          </a:bodyPr>
          <a:lstStyle/>
          <a:p>
            <a:r>
              <a:rPr lang="ru-RU" sz="3600" dirty="0"/>
              <a:t>Примена у медицини и козметици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67D3E-EE1C-C8AA-42B4-86A77793E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822054"/>
            <a:ext cx="10991654" cy="4409064"/>
          </a:xfrm>
        </p:spPr>
        <p:txBody>
          <a:bodyPr>
            <a:normAutofit/>
          </a:bodyPr>
          <a:lstStyle/>
          <a:p>
            <a:r>
              <a:rPr lang="ru-RU" dirty="0"/>
              <a:t>Нафтни деривати одавно су заузели своје место на полицама апотека као лек за алергије, главобољу, температуру, инфекције и стрес. Да не помињемо многе контејнере који се користе у чисто медицинске сврхе, посебно можемо приметити изгледе за стварање читаве класе пластичних протеза направљених помоћу 3Д моделирања.</a:t>
            </a:r>
          </a:p>
          <a:p>
            <a:r>
              <a:rPr lang="ru-RU" dirty="0"/>
              <a:t>Други правац у употреби нафтних деривата је да модерне жене не могу без читавог низа козметичких производа нафтног порекла. То су лакови, сенке, оловке, боје, накит и парфеми. Стандардни сет производа који су одличан додатак одећи, обући и галантерији, такође направљен на бази уља.</a:t>
            </a:r>
          </a:p>
        </p:txBody>
      </p:sp>
    </p:spTree>
    <p:extLst>
      <p:ext uri="{BB962C8B-B14F-4D97-AF65-F5344CB8AC3E}">
        <p14:creationId xmlns:p14="http://schemas.microsoft.com/office/powerpoint/2010/main" val="149819336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{03AAA9DA-985E-46E2-9E0D-0F065128A6B3}tf10001105</Template>
  <TotalTime>1401</TotalTime>
  <Words>517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Crop</vt:lpstr>
      <vt:lpstr>Производња и употреба нафте</vt:lpstr>
      <vt:lpstr>PowerPoint Presentation</vt:lpstr>
      <vt:lpstr>PowerPoint Presentation</vt:lpstr>
      <vt:lpstr>Прерађени производи</vt:lpstr>
      <vt:lpstr>Пластика</vt:lpstr>
      <vt:lpstr>Синтетичке тканине</vt:lpstr>
      <vt:lpstr>Гума</vt:lpstr>
      <vt:lpstr>Примена у медицини и козметици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Производња и употреба нафте</dc:title>
  <dc:creator>Полина Масляева</dc:creator>
  <cp:lastModifiedBy>Полина Масляева</cp:lastModifiedBy>
  <cp:revision>1</cp:revision>
  <dcterms:created xsi:type="dcterms:W3CDTF">2023-03-22T16:12:53Z</dcterms:created>
  <dcterms:modified xsi:type="dcterms:W3CDTF">2023-03-23T15:33:55Z</dcterms:modified>
</cp:coreProperties>
</file>