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65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DB40B-48FD-44DC-936D-5DC9315B49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A7CDF-ED64-47CC-BF2B-F3023C9B9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CDF-ED64-47CC-BF2B-F3023C9B9E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1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7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5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7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1600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r-Cyrl-RS" sz="3600" dirty="0" smtClean="0"/>
              <a:t>  </a:t>
            </a:r>
            <a:r>
              <a:rPr lang="sr-Cyrl-RS" sz="3600" b="1" dirty="0" smtClean="0"/>
              <a:t>ДАН СРПСКОГ ЈЕДИНСТВА, СЛОБОДЕ И         НАЦИОНАЛНЕ ЗАСТАВЕ</a:t>
            </a:r>
            <a:r>
              <a:rPr lang="sr-Cyrl-RS" sz="3600" dirty="0" smtClean="0"/>
              <a:t>  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553200" cy="457200"/>
          </a:xfrm>
        </p:spPr>
        <p:txBody>
          <a:bodyPr>
            <a:normAutofit fontScale="85000" lnSpcReduction="10000"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Пробој Солунског фронта 15. септембра 1918. године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Навршиле се 102 године од пробоја Солунског фронта | Радио Требињ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61764"/>
            <a:ext cx="3200401" cy="2039722"/>
          </a:xfrm>
          <a:prstGeom prst="rect">
            <a:avLst/>
          </a:prstGeom>
          <a:noFill/>
        </p:spPr>
      </p:pic>
      <p:pic>
        <p:nvPicPr>
          <p:cNvPr id="2052" name="Picture 4" descr="živojin mišić • Црвене берет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267200"/>
            <a:ext cx="3429000" cy="222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   15. септембра Република Србија обележава Дан српског јединства, слободе и националне заставе. Овај новоустановљени празник обележава се на дан пробоја Солунског фронта 15. септембра 1918. године што је означило завршетак Првог светског рата. </a:t>
            </a:r>
          </a:p>
          <a:p>
            <a:endParaRPr lang="sr-Cyrl-RS" dirty="0" smtClean="0"/>
          </a:p>
          <a:p>
            <a:r>
              <a:rPr lang="sr-Cyrl-RS" dirty="0"/>
              <a:t> </a:t>
            </a:r>
            <a:r>
              <a:rPr lang="sr-Cyrl-RS" dirty="0" smtClean="0"/>
              <a:t>     </a:t>
            </a:r>
            <a:r>
              <a:rPr lang="sr-Cyrl-RS" b="1" dirty="0" smtClean="0">
                <a:solidFill>
                  <a:srgbClr val="FF0000"/>
                </a:solidFill>
              </a:rPr>
              <a:t>Слобода </a:t>
            </a:r>
            <a:r>
              <a:rPr lang="sr-Cyrl-RS" dirty="0" smtClean="0"/>
              <a:t>је реч која је кроз векове одређивала карактер српског народа. </a:t>
            </a:r>
            <a:endParaRPr lang="sr-Cyrl-RS" dirty="0"/>
          </a:p>
          <a:p>
            <a:r>
              <a:rPr lang="sr-Cyrl-RS" dirty="0" smtClean="0"/>
              <a:t>То је највиша вредност за коју се наш народ вековима борио: за слободу говора, опстанка,писма или вероисповести. Највиша вредност савременог и цивилизованог света. </a:t>
            </a:r>
          </a:p>
          <a:p>
            <a:endParaRPr lang="sr-Cyrl-RS" dirty="0" smtClean="0"/>
          </a:p>
          <a:p>
            <a:r>
              <a:rPr lang="sr-Cyrl-RS" dirty="0"/>
              <a:t> </a:t>
            </a:r>
            <a:r>
              <a:rPr lang="sr-Cyrl-RS" dirty="0" smtClean="0"/>
              <a:t>      Национална застава, симбол ратничке славе, опевана је и песмом народног певача ( ,, иди сестро на бијелу кулу, а ја ти се не бих повратио ни из руке крсташ барјак дао, да ми царе поклони Крушевац “ ), подсећа на епске победе у ратовима за ослобођење, на медаље на грудима наших спортиста и чини нас поносним грађанима  земље чији је народ више од свега волео слободу и зато био прогоњен, расељаван и убијан, али никада уништен.</a:t>
            </a:r>
          </a:p>
          <a:p>
            <a:r>
              <a:rPr lang="sr-Cyrl-RS" dirty="0"/>
              <a:t> </a:t>
            </a:r>
            <a:r>
              <a:rPr lang="sr-Cyrl-RS" dirty="0" smtClean="0"/>
              <a:t>     </a:t>
            </a:r>
          </a:p>
          <a:p>
            <a:r>
              <a:rPr lang="sr-Cyrl-RS" dirty="0"/>
              <a:t> </a:t>
            </a:r>
            <a:r>
              <a:rPr lang="sr-Cyrl-RS" dirty="0" smtClean="0"/>
              <a:t>    </a:t>
            </a:r>
          </a:p>
          <a:p>
            <a:r>
              <a:rPr lang="sr-Cyrl-RS" dirty="0"/>
              <a:t> </a:t>
            </a:r>
          </a:p>
          <a:p>
            <a:r>
              <a:rPr lang="sr-Cyrl-RS" dirty="0" smtClean="0"/>
              <a:t>   </a:t>
            </a:r>
          </a:p>
          <a:p>
            <a:r>
              <a:rPr lang="sr-Cyrl-R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ško Jugović - Ars Magine | Umetnost promišljanja i značaj uobrazi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876675" cy="57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rpska zastava najlepša na svetu prema anketi američkog portala | Luft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83633" cy="26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Српска војска је у Балканске ратове и Први светски рат пошла са педесет једним ратним барјаком добијеним од краља Петра </a:t>
            </a:r>
            <a:r>
              <a:rPr lang="sr-Latn-RS" dirty="0" smtClean="0"/>
              <a:t>I </a:t>
            </a:r>
            <a:r>
              <a:rPr lang="sr-Cyrl-RS" dirty="0" smtClean="0"/>
              <a:t>Карађорђевића.                                   Иако су барјактари гинули, ни једна ратна застава није прешла у руке непријатеља и то је преседан у историји модерног ратовања. Српска војска ће испод тих застава јуришати у победоносни пробој Солунског фронта и тријумфални завршетак Великог војевања. </a:t>
            </a:r>
            <a:endParaRPr lang="en-US" dirty="0"/>
          </a:p>
        </p:txBody>
      </p:sp>
      <p:pic>
        <p:nvPicPr>
          <p:cNvPr id="3074" name="Picture 2" descr="Најодликованија застава у српској историји - СРПСКА ИСТОР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248400" cy="43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1600" dirty="0">
                <a:solidFill>
                  <a:prstClr val="black"/>
                </a:solidFill>
              </a:rPr>
              <a:t> Први светски рат (1914-1918) највећи је ратни сукоб у дотадашњој светској историји. Одредио је ток српске историје у двадесетом веку. По начину ратовања, новом наоружању и ратној техници, броју држава учесница и броју жртава (погинулих, рањених и несталих) са обе зараћене стране,  дужини трајања       назван је још и Велики рат. </a:t>
            </a:r>
          </a:p>
          <a:p>
            <a:pPr lvl="0"/>
            <a:r>
              <a:rPr lang="sr-Cyrl-RS" sz="1600" dirty="0">
                <a:solidFill>
                  <a:prstClr val="black"/>
                </a:solidFill>
              </a:rPr>
              <a:t>            После епских победа српске војске на Церу и Колубари 1914. године, уследила је епидемија пегавог тифуса и велика непријатељска офанзива немачке , аустроугарске и бугарске војске на Србију. У зиму 1915. године уследило је повлачење српске војске , народа, краља и Владе преко албанских  планина до острва Крф. На Крфу се српска војска опоравила и одморила и пребачена на Солунски фронт.</a:t>
            </a:r>
          </a:p>
          <a:p>
            <a:pPr lvl="0"/>
            <a:r>
              <a:rPr lang="sr-Cyrl-RS" sz="1600" dirty="0">
                <a:solidFill>
                  <a:prstClr val="black"/>
                </a:solidFill>
              </a:rPr>
              <a:t>            Пробоју Солунског фронта претходиле су победе српске војске над бугарском  на Кајмакчалану и Горничеву  у јесен 1916. године. Након ових победа направљен је план за почетак велике офанзиве чији су креатори били генерал Луј Франш  д` Епере – командант савезничких снага и Српска врховна команда на чијем је челу био  </a:t>
            </a:r>
            <a:r>
              <a:rPr lang="sr-Cyrl-RS" sz="1600" dirty="0" smtClean="0">
                <a:solidFill>
                  <a:prstClr val="black"/>
                </a:solidFill>
              </a:rPr>
              <a:t>                                              војвода     </a:t>
            </a:r>
            <a:r>
              <a:rPr lang="sr-Cyrl-RS" sz="1600" dirty="0">
                <a:solidFill>
                  <a:prstClr val="black"/>
                </a:solidFill>
              </a:rPr>
              <a:t>Живојин Мишић. </a:t>
            </a:r>
            <a:endParaRPr lang="en-US" sz="1600" dirty="0"/>
          </a:p>
        </p:txBody>
      </p:sp>
      <p:pic>
        <p:nvPicPr>
          <p:cNvPr id="5" name="Picture 2" descr="Франше д&amp;#39;Епере o Србима и српској војсци | meskal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768030"/>
            <a:ext cx="2005430" cy="2819400"/>
          </a:xfrm>
          <a:prstGeom prst="rect">
            <a:avLst/>
          </a:prstGeom>
          <a:noFill/>
        </p:spPr>
      </p:pic>
      <p:pic>
        <p:nvPicPr>
          <p:cNvPr id="6" name="Picture 4" descr="Pin by Mina on Just Sayin&amp;#39; | Serbian quotes, Warrior quotes, Wise words  qu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768029"/>
            <a:ext cx="3038475" cy="2819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64770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Генерал Франш д` Епере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194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RS" sz="3200" dirty="0" smtClean="0"/>
              <a:t>Пробој Солунског фронта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213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1400" dirty="0" smtClean="0"/>
              <a:t>   Пробој Солунског фронта почео је 14.септембра 1918. године општом офанзивом Антанте – ударне снаге чиниле су Прва и Друга српска армија . Бугарска војска  натерана је на повлачење након пораза  код  Доброг поља и убрзо се потпуно распала а српске трупе избијају на бугарску границу.  Бугарска је капитулирала 28.септембра 1918. године.  </a:t>
            </a:r>
          </a:p>
          <a:p>
            <a:r>
              <a:rPr lang="sr-Cyrl-RS" sz="1400" dirty="0" smtClean="0"/>
              <a:t>   Након капитулације Бугарске  српска војска напредује  ка Отаџбини 150 километара дневно, толико да је француска коњица једва сустиже и за месец дана ослобађа  Скопље, Врање, 12. октобра ослобођен је Ниш а затим и Крушевац, Чачак, Крагујевац. Престоница Србије, Београд, ослобођен је 1. новембра 1918. године. Због заслуга на Солунском фронту и доприносу за ослобођење Ниша  генерал Петар Бојовић унапређен је у чин војводе.</a:t>
            </a:r>
          </a:p>
          <a:p>
            <a:endParaRPr lang="en-US" sz="1400" dirty="0"/>
          </a:p>
        </p:txBody>
      </p:sp>
      <p:pic>
        <p:nvPicPr>
          <p:cNvPr id="4" name="Picture 2" descr="Proboj Solunskog fronta - pobjeda za istoriju! | Srpskaca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6200"/>
            <a:ext cx="4746752" cy="2781300"/>
          </a:xfrm>
          <a:prstGeom prst="rect">
            <a:avLst/>
          </a:prstGeom>
          <a:noFill/>
        </p:spPr>
      </p:pic>
      <p:pic>
        <p:nvPicPr>
          <p:cNvPr id="16386" name="Picture 2" descr="Solunski front | Novosti.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86200"/>
            <a:ext cx="3276599" cy="18531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6019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Српски војници на Солунском фронту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RS" sz="2800" dirty="0" smtClean="0"/>
              <a:t>Солунски фронт 1918. године</a:t>
            </a:r>
            <a:endParaRPr lang="en-US" sz="2800" dirty="0"/>
          </a:p>
        </p:txBody>
      </p:sp>
      <p:pic>
        <p:nvPicPr>
          <p:cNvPr id="15362" name="Picture 2" descr="File:План снага за пробој солунског фронта 1918.jpg - Wikimedia 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3950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lunski front – regent Aleksandar Karađorđević i vojvoda Živojin Mišić u štabu Srpske vrhovne komande (snimljeno 191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4495800" cy="3277584"/>
          </a:xfrm>
          <a:prstGeom prst="rect">
            <a:avLst/>
          </a:prstGeom>
          <a:noFill/>
        </p:spPr>
      </p:pic>
      <p:pic>
        <p:nvPicPr>
          <p:cNvPr id="3" name="Picture 8" descr="VOJVODA P.BOJOVIC - ИН4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1000"/>
            <a:ext cx="3515869" cy="5279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657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b="1" dirty="0" smtClean="0"/>
              <a:t>Војвода Живојин Мишић и регент Александар Карађорђевић у Солуну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399" y="6477000"/>
            <a:ext cx="8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Аутори:Тамара Станисављевић Масалушић и Неда Живановић Петковић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609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ДАН СРПСКОГ ЈЕДИНСТВА, СЛОБОДЕ И         НАЦИОНАЛНЕ ЗАСТАВЕ   </vt:lpstr>
      <vt:lpstr>PowerPoint Presentation</vt:lpstr>
      <vt:lpstr>PowerPoint Presentation</vt:lpstr>
      <vt:lpstr>PowerPoint Presentation</vt:lpstr>
      <vt:lpstr>PowerPoint Presentation</vt:lpstr>
      <vt:lpstr>Пробој Солунског фронта</vt:lpstr>
      <vt:lpstr>Солунски фронт 1918. године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</dc:title>
  <dc:creator>Zivanovic</dc:creator>
  <cp:lastModifiedBy>Ivana Sretenovic</cp:lastModifiedBy>
  <cp:revision>26</cp:revision>
  <dcterms:created xsi:type="dcterms:W3CDTF">2006-08-16T00:00:00Z</dcterms:created>
  <dcterms:modified xsi:type="dcterms:W3CDTF">2022-09-12T11:09:53Z</dcterms:modified>
</cp:coreProperties>
</file>