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DB40B-48FD-44DC-936D-5DC9315B49FB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A7CDF-ED64-47CC-BF2B-F3023C9B9E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A7CDF-ED64-47CC-BF2B-F3023C9B9EF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sr-Cyrl-RS" sz="3600" dirty="0" smtClean="0"/>
              <a:t>         ПРОБОЈ СОЛУНСКОГ ФРОНТА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септембар 1918. године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Навршиле се 102 године од пробоја Солунског фронта | Радио Требињ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0"/>
            <a:ext cx="3200401" cy="2039722"/>
          </a:xfrm>
          <a:prstGeom prst="rect">
            <a:avLst/>
          </a:prstGeom>
          <a:noFill/>
        </p:spPr>
      </p:pic>
      <p:pic>
        <p:nvPicPr>
          <p:cNvPr id="2052" name="Picture 4" descr="živojin mišić • Црвене берет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495800"/>
            <a:ext cx="3429000" cy="2228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1"/>
            <a:ext cx="853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             Први светски рат (1914-1918) највећи је ратни сукоб у дотадашњој светској историји.</a:t>
            </a:r>
            <a:r>
              <a:rPr lang="sr-Cyrl-RS" sz="1400" dirty="0" smtClean="0"/>
              <a:t> Одредио је ток српске историје у двадесетом веку</a:t>
            </a:r>
            <a:r>
              <a:rPr lang="sr-Cyrl-RS" sz="1400" dirty="0" smtClean="0"/>
              <a:t>.</a:t>
            </a:r>
            <a:r>
              <a:rPr lang="sr-Cyrl-RS" sz="1400" dirty="0" smtClean="0"/>
              <a:t> </a:t>
            </a:r>
            <a:r>
              <a:rPr lang="sr-Cyrl-RS" sz="1400" dirty="0" smtClean="0"/>
              <a:t>По начину ратовања, новом наоружању и ратној техници, броју држава учесница и броју жртава (погинулих, рањених и несталих) са обе зараћене стране,  дужини трајања       назван је још и Велики рат. </a:t>
            </a:r>
          </a:p>
          <a:p>
            <a:r>
              <a:rPr lang="sr-Cyrl-RS" sz="1400" dirty="0" smtClean="0"/>
              <a:t> </a:t>
            </a:r>
            <a:r>
              <a:rPr lang="sr-Cyrl-RS" sz="1400" dirty="0" smtClean="0"/>
              <a:t>           После епских победа српске војске на Церу и Колубари 1914. године, уследила је епидемија пегавог тифуса и велика непријатељска офанзива немачке , аустроугарске и бугарске војске на Србију. У зиму 1915. године уследило је повлачење српске војске , народа, краља и Владе преко албанских  планина до острва Крф. На Крфу се српска војска опоравила и одморила и пребачена на Солунски фронт.</a:t>
            </a:r>
          </a:p>
          <a:p>
            <a:r>
              <a:rPr lang="sr-Cyrl-RS" sz="1400" dirty="0" smtClean="0"/>
              <a:t> </a:t>
            </a:r>
            <a:r>
              <a:rPr lang="sr-Cyrl-RS" sz="1400" dirty="0" smtClean="0"/>
              <a:t>           Пробоју Солунског фронта претходиле су победе српске војске над бугарском  на Кајмакчалану и Горничеву  у јесен 1916. године. Након ових победа направљен је план за почетак велике офанзиве чији су креатори били генерал Луј Франш  д` Епере – командант савезничких снага и Српска врховна команда на чијем је челу био  војвода     Живојин Мишић. </a:t>
            </a:r>
          </a:p>
          <a:p>
            <a:r>
              <a:rPr lang="sr-Cyrl-RS" sz="1400" dirty="0" smtClean="0"/>
              <a:t> </a:t>
            </a:r>
            <a:r>
              <a:rPr lang="sr-Cyrl-RS" sz="1400" dirty="0" smtClean="0"/>
              <a:t>           </a:t>
            </a:r>
          </a:p>
          <a:p>
            <a:r>
              <a:rPr lang="sr-Cyrl-RS" sz="1400" dirty="0" smtClean="0"/>
              <a:t>                                                                                                                                                                                </a:t>
            </a:r>
          </a:p>
          <a:p>
            <a:endParaRPr lang="en-US" sz="1400" dirty="0"/>
          </a:p>
        </p:txBody>
      </p:sp>
      <p:pic>
        <p:nvPicPr>
          <p:cNvPr id="1026" name="Picture 2" descr="Франше д&amp;#39;Епере o Србима и српској војсци | meskal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00400"/>
            <a:ext cx="2286000" cy="3213848"/>
          </a:xfrm>
          <a:prstGeom prst="rect">
            <a:avLst/>
          </a:prstGeom>
          <a:noFill/>
        </p:spPr>
      </p:pic>
      <p:pic>
        <p:nvPicPr>
          <p:cNvPr id="4" name="Picture 4" descr="Pin by Mina on Just Sayin&amp;#39; | Serbian quotes, Warrior quotes, Wise words  quo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429000"/>
            <a:ext cx="3038475" cy="28194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64008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100" b="1" dirty="0" smtClean="0"/>
              <a:t>      Генерал Франш д` Епере </a:t>
            </a:r>
            <a:endParaRPr lang="en-US" sz="11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3200" dirty="0" smtClean="0"/>
              <a:t>Пробој Солунског фронта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2133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1400" dirty="0" smtClean="0"/>
              <a:t>   Пробој Солунског фронта почео је 14.септембра 1918. године општом офанзивом Антанте – ударне снаге чиниле су Прва и Друга српска армија . Бугарска војска  натерана је на повлачење након пораза  код  Доброг поља и убрзо се потпуно распала а српске трупе избијају на бугарску границу.  Бугарска је капитулирала 28.септембра 1918. године.  </a:t>
            </a:r>
          </a:p>
          <a:p>
            <a:r>
              <a:rPr lang="sr-Cyrl-RS" sz="1400" dirty="0" smtClean="0"/>
              <a:t> </a:t>
            </a:r>
            <a:r>
              <a:rPr lang="sr-Cyrl-RS" sz="1400" dirty="0" smtClean="0"/>
              <a:t>  Након капитулације Бугарске  српска војска напредује  ка Отаџбини 150 километара дневно, толико да је француска коњица једва сустиже и за месец дана ослобађа  Скопље, Врање, 12. октобра ослобођен је Ниш а затим и Крушевац, Чачак, Крагујевац. Престоница Србије, Београд, ослобођен је 1. новембра 1918. године. Због заслуга на Солунском фронту и доприносу за ослобођење Ниша  генерал Петар Бојовић унапређен је у чин војводе.</a:t>
            </a:r>
          </a:p>
          <a:p>
            <a:endParaRPr lang="en-US" sz="1400" dirty="0"/>
          </a:p>
        </p:txBody>
      </p:sp>
      <p:pic>
        <p:nvPicPr>
          <p:cNvPr id="4" name="Picture 2" descr="Proboj Solunskog fronta - pobjeda za istoriju! | Srpskacaf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86200"/>
            <a:ext cx="4746752" cy="2781300"/>
          </a:xfrm>
          <a:prstGeom prst="rect">
            <a:avLst/>
          </a:prstGeom>
          <a:noFill/>
        </p:spPr>
      </p:pic>
      <p:pic>
        <p:nvPicPr>
          <p:cNvPr id="16386" name="Picture 2" descr="Solunski front | Novosti.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886200"/>
            <a:ext cx="3276599" cy="185315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0200" y="60198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војници на Солунском фронту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800" dirty="0" smtClean="0"/>
              <a:t>Солунски фронт 1918. године</a:t>
            </a:r>
            <a:endParaRPr lang="en-US" sz="2800" dirty="0"/>
          </a:p>
        </p:txBody>
      </p:sp>
      <p:pic>
        <p:nvPicPr>
          <p:cNvPr id="15362" name="Picture 2" descr="File:План снага за пробој солунског фронта 1918.jpg - Wikimedia Comm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339509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lunski front – regent Aleksandar Karađorđević i vojvoda Živojin Mišić u štabu Srpske vrhovne komande (snimljeno 1918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4495800" cy="3277584"/>
          </a:xfrm>
          <a:prstGeom prst="rect">
            <a:avLst/>
          </a:prstGeom>
          <a:noFill/>
        </p:spPr>
      </p:pic>
      <p:pic>
        <p:nvPicPr>
          <p:cNvPr id="3" name="Picture 8" descr="VOJVODA P.BOJOVIC - ИН4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28600"/>
            <a:ext cx="3171825" cy="4762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657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 smtClean="0"/>
              <a:t>Војвода Живојин Мишић и регент Александар Карађорђевић у Солуну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477000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 smtClean="0"/>
              <a:t>Аутор презентације  Неда Живановић Петковић, наставник историје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371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ПРОБОЈ СОЛУНСКОГ ФРОНТА</vt:lpstr>
      <vt:lpstr>Slide 2</vt:lpstr>
      <vt:lpstr>Пробој Солунског фронта</vt:lpstr>
      <vt:lpstr>Солунски фронт 1918. године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</dc:title>
  <dc:creator>Zivanovic</dc:creator>
  <cp:lastModifiedBy>Zivanovic</cp:lastModifiedBy>
  <cp:revision>15</cp:revision>
  <dcterms:created xsi:type="dcterms:W3CDTF">2006-08-16T00:00:00Z</dcterms:created>
  <dcterms:modified xsi:type="dcterms:W3CDTF">2021-09-11T19:18:09Z</dcterms:modified>
</cp:coreProperties>
</file>