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41de937d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41de937d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41de937d1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41de937d1_1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41de937d1_1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41de937d1_1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41de937d1_1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41de937d1_1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41de937d1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41de937d1_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41de937d1_1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41de937d1_1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Дан књига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Дан књига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17750" y="1557825"/>
            <a:ext cx="4109400" cy="29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 sz="1600" dirty="0"/>
              <a:t>Светски дан књиге се у </a:t>
            </a:r>
            <a:r>
              <a:rPr lang="sr" sz="1600" dirty="0" smtClean="0"/>
              <a:t>свету</a:t>
            </a:r>
            <a:r>
              <a:rPr lang="sr-Cyrl-RS" sz="1600" dirty="0" smtClean="0"/>
              <a:t>,</a:t>
            </a:r>
            <a:r>
              <a:rPr lang="sr" sz="1600" dirty="0" smtClean="0"/>
              <a:t> </a:t>
            </a:r>
            <a:r>
              <a:rPr lang="sr" sz="1600" dirty="0"/>
              <a:t>као и код </a:t>
            </a:r>
            <a:r>
              <a:rPr lang="sr" sz="1600" dirty="0" smtClean="0"/>
              <a:t>нас</a:t>
            </a:r>
            <a:r>
              <a:rPr lang="sr-Cyrl-RS" sz="1600" dirty="0" smtClean="0"/>
              <a:t>, </a:t>
            </a:r>
            <a:r>
              <a:rPr lang="sr" sz="1600" dirty="0" smtClean="0"/>
              <a:t>обележава </a:t>
            </a:r>
            <a:r>
              <a:rPr lang="sr" sz="1600" dirty="0"/>
              <a:t>23. априла на дан смрти два европска писца </a:t>
            </a:r>
            <a:r>
              <a:rPr lang="sr-Cyrl-RS" sz="1600" dirty="0" smtClean="0"/>
              <a:t>Мигела Де Сервантеса</a:t>
            </a:r>
            <a:r>
              <a:rPr lang="sr" sz="1600" dirty="0" smtClean="0"/>
              <a:t>и </a:t>
            </a:r>
            <a:r>
              <a:rPr lang="sr-Cyrl-RS" sz="1600" dirty="0" smtClean="0"/>
              <a:t>Виљема Шекспира</a:t>
            </a:r>
            <a:r>
              <a:rPr lang="sr" sz="1600" dirty="0" smtClean="0"/>
              <a:t>. </a:t>
            </a:r>
            <a:r>
              <a:rPr lang="sr" sz="1600" dirty="0"/>
              <a:t>Овај празник потекао је из Каталоније где је први пут обележен 7. октобра 1926,  на дан Сервантесовог рођења. У средњем веку организовани су турнири приликом који су племићи давали девојкама руже. Данас овај обичај и даље живи у оквиру два спојена </a:t>
            </a:r>
            <a:r>
              <a:rPr lang="sr" sz="1600" dirty="0" smtClean="0"/>
              <a:t>празника</a:t>
            </a:r>
            <a:r>
              <a:rPr lang="sr-Cyrl-RS" sz="1600" dirty="0" smtClean="0"/>
              <a:t>: </a:t>
            </a:r>
            <a:r>
              <a:rPr lang="sr" sz="1600" dirty="0" smtClean="0"/>
              <a:t>мушкарци </a:t>
            </a:r>
            <a:r>
              <a:rPr lang="sr" sz="1600" dirty="0"/>
              <a:t>женама поклањају цвеће а оне њима књиге. </a:t>
            </a:r>
            <a:endParaRPr sz="1600" dirty="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0127" y="1557825"/>
            <a:ext cx="3681476" cy="2457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Књиге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 rot="-402654">
            <a:off x="1317544" y="1447818"/>
            <a:ext cx="2836736" cy="32818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852"/>
              <a:buNone/>
            </a:pPr>
            <a:r>
              <a:rPr lang="sr" sz="1362" dirty="0">
                <a:latin typeface="Arial"/>
                <a:ea typeface="Arial"/>
                <a:cs typeface="Arial"/>
                <a:sym typeface="Arial"/>
              </a:rPr>
              <a:t>П</a:t>
            </a:r>
            <a:r>
              <a:rPr lang="sr" sz="1262" dirty="0">
                <a:latin typeface="Arial"/>
                <a:ea typeface="Arial"/>
                <a:cs typeface="Arial"/>
                <a:sym typeface="Arial"/>
              </a:rPr>
              <a:t>рва права 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књига</a:t>
            </a:r>
            <a:r>
              <a:rPr lang="sr-Cyrl-RS" sz="1262" dirty="0" smtClean="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 как</a:t>
            </a:r>
            <a:r>
              <a:rPr lang="sr-Cyrl-RS" sz="1262" dirty="0" smtClean="0">
                <a:latin typeface="Arial"/>
                <a:ea typeface="Arial"/>
                <a:cs typeface="Arial"/>
                <a:sym typeface="Arial"/>
              </a:rPr>
              <a:t>кву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" sz="1262" dirty="0">
                <a:latin typeface="Arial"/>
                <a:ea typeface="Arial"/>
                <a:cs typeface="Arial"/>
                <a:sym typeface="Arial"/>
              </a:rPr>
              <a:t>данас 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познајемо</a:t>
            </a:r>
            <a:r>
              <a:rPr lang="sr-Cyrl-RS" sz="1262" dirty="0" smtClean="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" sz="1262" dirty="0">
                <a:latin typeface="Arial"/>
                <a:ea typeface="Arial"/>
                <a:cs typeface="Arial"/>
                <a:sym typeface="Arial"/>
              </a:rPr>
              <a:t>одштампана на 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хартији</a:t>
            </a:r>
            <a:r>
              <a:rPr lang="sr-Cyrl-RS" sz="1262" dirty="0" smtClean="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 је</a:t>
            </a:r>
            <a:r>
              <a:rPr lang="sr-Cyrl-RS" sz="1262" dirty="0" smtClean="0">
                <a:latin typeface="Arial"/>
                <a:ea typeface="Arial"/>
                <a:cs typeface="Arial"/>
                <a:sym typeface="Arial"/>
              </a:rPr>
              <a:t>сте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 Библија</a:t>
            </a:r>
            <a:r>
              <a:rPr lang="sr-Cyrl-RS" sz="1262" dirty="0" smtClean="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" sz="1262" dirty="0">
                <a:latin typeface="Arial"/>
                <a:ea typeface="Arial"/>
                <a:cs typeface="Arial"/>
                <a:sym typeface="Arial"/>
              </a:rPr>
              <a:t>издата 1454. Прва књига на ћирилици је настала осамдесетих година 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12</a:t>
            </a:r>
            <a:r>
              <a:rPr lang="sr-Cyrl-RS" sz="1262" dirty="0" smtClean="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" sz="1262" dirty="0">
                <a:latin typeface="Arial"/>
                <a:ea typeface="Arial"/>
                <a:cs typeface="Arial"/>
                <a:sym typeface="Arial"/>
              </a:rPr>
              <a:t>века и то је Миросављево јеванђеље. </a:t>
            </a:r>
            <a:r>
              <a:rPr lang="sr-Cyrl-RS" sz="1262" dirty="0" smtClean="0">
                <a:latin typeface="Arial"/>
                <a:ea typeface="Arial"/>
                <a:cs typeface="Arial"/>
                <a:sym typeface="Arial"/>
              </a:rPr>
              <a:t>Гутемберг</a:t>
            </a:r>
            <a:r>
              <a:rPr lang="sr" sz="1262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" sz="1262" dirty="0">
                <a:latin typeface="Arial"/>
                <a:ea typeface="Arial"/>
                <a:cs typeface="Arial"/>
                <a:sym typeface="Arial"/>
              </a:rPr>
              <a:t>је 1440. године дошао на идеју да излива појединачно слово од метала и да од њих саставља редове и стране, конструисао је и дрвену пресу за штампу помоћу кој</a:t>
            </a:r>
            <a:r>
              <a:rPr lang="sr" sz="1262" dirty="0"/>
              <a:t>е</a:t>
            </a:r>
            <a:r>
              <a:rPr lang="sr" sz="1262" dirty="0">
                <a:latin typeface="Arial"/>
                <a:ea typeface="Arial"/>
                <a:cs typeface="Arial"/>
                <a:sym typeface="Arial"/>
              </a:rPr>
              <a:t> се отисак слога добија пристиском равне плоче преко листа хартије.</a:t>
            </a:r>
            <a:endParaRPr sz="1262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00883">
            <a:off x="5243468" y="1750075"/>
            <a:ext cx="3064646" cy="2041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19150" y="429750"/>
            <a:ext cx="7505700" cy="75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Зашто је важно читати књиге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819150" y="1181850"/>
            <a:ext cx="7505700" cy="3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1.  Нема боље забаве од читања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2. Читање нас чини паметнијим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3. Читање је гимнастика за мозак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4. Читање захтева минимум услова и ресурса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5. Читање је доступно свима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6. У књигама нема реклама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7. Читање смањује стрес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8. Читање омогућава успешнију интеракцију са другима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9. Читање помаже при писању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r>
              <a:rPr lang="sr" sz="1310" dirty="0">
                <a:latin typeface="Comic Sans MS"/>
                <a:ea typeface="Comic Sans MS"/>
                <a:cs typeface="Comic Sans MS"/>
                <a:sym typeface="Comic Sans MS"/>
              </a:rPr>
              <a:t>10. Може вам помоћи да упознате сродну душу</a:t>
            </a:r>
            <a:endParaRPr sz="131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8725" y="1041975"/>
            <a:ext cx="2863175" cy="381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819150" y="470025"/>
            <a:ext cx="7505700" cy="7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Занимљивости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631175" y="1248825"/>
            <a:ext cx="8151600" cy="34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1400">
                <a:solidFill>
                  <a:srgbClr val="000000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1. На целом свету постоји готово сто тридесет милиона књига</a:t>
            </a:r>
            <a:endParaRPr sz="1400">
              <a:solidFill>
                <a:srgbClr val="000000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400">
                <a:solidFill>
                  <a:srgbClr val="000000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2. Било би потребно 60 хиљада година да се прочитају све књиге које постоје</a:t>
            </a:r>
            <a:endParaRPr sz="1400">
              <a:solidFill>
                <a:srgbClr val="000000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400">
                <a:solidFill>
                  <a:srgbClr val="000000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3. Три најчитаније књиге на свету су:</a:t>
            </a:r>
            <a:endParaRPr sz="1400">
              <a:solidFill>
                <a:srgbClr val="000000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400">
                <a:solidFill>
                  <a:srgbClr val="000000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- Библија</a:t>
            </a:r>
            <a:endParaRPr sz="1400">
              <a:solidFill>
                <a:srgbClr val="000000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400">
                <a:solidFill>
                  <a:srgbClr val="000000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- Мала црвена књижица</a:t>
            </a:r>
            <a:endParaRPr sz="1400">
              <a:solidFill>
                <a:srgbClr val="000000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400">
                <a:solidFill>
                  <a:srgbClr val="000000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- Серијал о Харију Потеру</a:t>
            </a:r>
            <a:endParaRPr sz="1400">
              <a:solidFill>
                <a:srgbClr val="000000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400">
                <a:solidFill>
                  <a:srgbClr val="000000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4. Најдужа реченица која је икада одштампана имала је осамсто двадесет и три речи</a:t>
            </a:r>
            <a:endParaRPr sz="1400">
              <a:solidFill>
                <a:srgbClr val="000000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sz="1400">
                <a:solidFill>
                  <a:srgbClr val="000000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5. За писање једне књиге у просеку је потребно 457 сати</a:t>
            </a:r>
            <a:endParaRPr sz="1400">
              <a:solidFill>
                <a:srgbClr val="000000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819150" y="443175"/>
            <a:ext cx="7505700" cy="6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Harry Potter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408385"/>
            <a:ext cx="8520600" cy="31604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08385"/>
            <a:ext cx="3930675" cy="279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5829" y="1408386"/>
            <a:ext cx="4196471" cy="2794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804650"/>
            <a:ext cx="8520600" cy="33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r" sz="8600"/>
              <a:t>Хвала на пажњи!</a:t>
            </a:r>
            <a:endParaRPr sz="8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Comic Sans MS</vt:lpstr>
      <vt:lpstr>Impact</vt:lpstr>
      <vt:lpstr>Simple Dark</vt:lpstr>
      <vt:lpstr>Дан књига </vt:lpstr>
      <vt:lpstr>Дан књига</vt:lpstr>
      <vt:lpstr>Књиге</vt:lpstr>
      <vt:lpstr>Зашто је важно читати књиге</vt:lpstr>
      <vt:lpstr>Занимљивости</vt:lpstr>
      <vt:lpstr>Harry Potter</vt:lpstr>
      <vt:lpstr>Хвала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 књига </dc:title>
  <cp:lastModifiedBy>Sandra</cp:lastModifiedBy>
  <cp:revision>1</cp:revision>
  <dcterms:modified xsi:type="dcterms:W3CDTF">2021-04-22T21:32:58Z</dcterms:modified>
</cp:coreProperties>
</file>