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5143500" type="screen16x9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75fce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75fce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f75fce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f75fce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Светски дан књиге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Сара Јовичић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880850" y="10331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 dirty="0"/>
              <a:t>Светски дан књиге обележава се </a:t>
            </a:r>
            <a:r>
              <a:rPr lang="en" dirty="0" smtClean="0"/>
              <a:t>23.</a:t>
            </a:r>
            <a:r>
              <a:rPr lang="sr-Cyrl-RS" dirty="0" smtClean="0"/>
              <a:t> априла</a:t>
            </a:r>
            <a:r>
              <a:rPr lang="en" dirty="0" smtClean="0"/>
              <a:t> </a:t>
            </a:r>
            <a:r>
              <a:rPr lang="en" dirty="0"/>
              <a:t>сваке године на дан смрти два велика европска писца Мигела де Сервантеса и Виљема Шекспира</a:t>
            </a:r>
            <a:r>
              <a:rPr lang="en" dirty="0" smtClean="0"/>
              <a:t>.</a:t>
            </a:r>
            <a:r>
              <a:rPr lang="sr-Cyrl-RS" dirty="0" smtClean="0"/>
              <a:t> </a:t>
            </a:r>
            <a:r>
              <a:rPr lang="en" dirty="0" smtClean="0"/>
              <a:t>Они </a:t>
            </a:r>
            <a:r>
              <a:rPr lang="en" dirty="0"/>
              <a:t>су само формално преминули истог датума</a:t>
            </a:r>
            <a:r>
              <a:rPr lang="en" dirty="0" smtClean="0"/>
              <a:t>.</a:t>
            </a:r>
            <a:r>
              <a:rPr lang="sr-Cyrl-RS" dirty="0" smtClean="0"/>
              <a:t> </a:t>
            </a:r>
            <a:r>
              <a:rPr lang="en" dirty="0" smtClean="0"/>
              <a:t>Сервантес </a:t>
            </a:r>
            <a:r>
              <a:rPr lang="en" dirty="0"/>
              <a:t>је умро </a:t>
            </a:r>
            <a:r>
              <a:rPr lang="en" dirty="0" smtClean="0"/>
              <a:t>23.4</a:t>
            </a:r>
            <a:r>
              <a:rPr lang="sr-Cyrl-RS" dirty="0" smtClean="0"/>
              <a:t>.</a:t>
            </a:r>
            <a:r>
              <a:rPr lang="en" dirty="0" smtClean="0"/>
              <a:t> </a:t>
            </a:r>
            <a:r>
              <a:rPr lang="en" dirty="0"/>
              <a:t>док је Шекспир преминуо </a:t>
            </a:r>
            <a:r>
              <a:rPr lang="en" dirty="0" smtClean="0"/>
              <a:t>3</a:t>
            </a:r>
            <a:r>
              <a:rPr lang="sr-Cyrl-RS" dirty="0" smtClean="0"/>
              <a:t>.</a:t>
            </a:r>
            <a:r>
              <a:rPr lang="en" dirty="0" smtClean="0"/>
              <a:t> </a:t>
            </a:r>
            <a:r>
              <a:rPr lang="en" dirty="0"/>
              <a:t>маја по грегоријанском календару.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95450"/>
            <a:ext cx="3440376" cy="46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 ли је светски дан књиге постојао и пре?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Да, славио </a:t>
            </a:r>
            <a:r>
              <a:rPr lang="en" dirty="0" smtClean="0"/>
              <a:t>се</a:t>
            </a:r>
            <a:r>
              <a:rPr lang="sr-Cyrl-RS" dirty="0" smtClean="0"/>
              <a:t>,</a:t>
            </a:r>
            <a:r>
              <a:rPr lang="en" dirty="0" smtClean="0"/>
              <a:t> </a:t>
            </a:r>
            <a:r>
              <a:rPr lang="en" dirty="0"/>
              <a:t>али на мало другачији начин.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У </a:t>
            </a:r>
            <a:r>
              <a:rPr lang="en" dirty="0" smtClean="0"/>
              <a:t>Каталонији, </a:t>
            </a:r>
            <a:r>
              <a:rPr lang="en" dirty="0"/>
              <a:t>у средњем </a:t>
            </a:r>
            <a:r>
              <a:rPr lang="en" dirty="0" smtClean="0"/>
              <a:t>веку, </a:t>
            </a:r>
            <a:r>
              <a:rPr lang="en" dirty="0"/>
              <a:t>на дан </a:t>
            </a:r>
            <a:r>
              <a:rPr lang="en" dirty="0" smtClean="0"/>
              <a:t>23.4</a:t>
            </a:r>
            <a:r>
              <a:rPr lang="sr-Cyrl-RS" dirty="0" smtClean="0"/>
              <a:t>.</a:t>
            </a:r>
            <a:r>
              <a:rPr lang="en" dirty="0" smtClean="0"/>
              <a:t> </a:t>
            </a:r>
            <a:r>
              <a:rPr lang="en" dirty="0"/>
              <a:t>организовани су турнири при чему су племићи девојкама давали руже</a:t>
            </a:r>
            <a:r>
              <a:rPr lang="en" dirty="0" smtClean="0"/>
              <a:t>.</a:t>
            </a:r>
            <a:r>
              <a:rPr lang="sr-Cyrl-RS" dirty="0" smtClean="0"/>
              <a:t> </a:t>
            </a:r>
            <a:r>
              <a:rPr lang="en" dirty="0" smtClean="0"/>
              <a:t>Док данас, </a:t>
            </a:r>
            <a:r>
              <a:rPr lang="sr-Cyrl-RS" dirty="0" smtClean="0"/>
              <a:t>н</a:t>
            </a:r>
            <a:r>
              <a:rPr lang="en" dirty="0" smtClean="0"/>
              <a:t>a пример</a:t>
            </a:r>
            <a:r>
              <a:rPr lang="sr-Cyrl-RS" dirty="0" smtClean="0"/>
              <a:t>,</a:t>
            </a:r>
            <a:r>
              <a:rPr lang="en" dirty="0" smtClean="0"/>
              <a:t> </a:t>
            </a:r>
            <a:r>
              <a:rPr lang="en" dirty="0"/>
              <a:t>овај празник </a:t>
            </a:r>
            <a:r>
              <a:rPr lang="en" dirty="0" smtClean="0"/>
              <a:t>обележава </a:t>
            </a:r>
            <a:r>
              <a:rPr lang="en" dirty="0" smtClean="0"/>
              <a:t>се</a:t>
            </a:r>
            <a:r>
              <a:rPr lang="sr-Cyrl-RS" dirty="0" smtClean="0"/>
              <a:t> </a:t>
            </a:r>
            <a:r>
              <a:rPr lang="en" dirty="0" smtClean="0"/>
              <a:t>тако </a:t>
            </a:r>
            <a:r>
              <a:rPr lang="en" dirty="0"/>
              <a:t>што мушкарци девојкама поклањају руже </a:t>
            </a:r>
            <a:r>
              <a:rPr lang="sr-Cyrl-RS" dirty="0" smtClean="0"/>
              <a:t>, а </a:t>
            </a:r>
            <a:r>
              <a:rPr lang="en" dirty="0" smtClean="0"/>
              <a:t>оне </a:t>
            </a:r>
            <a:r>
              <a:rPr lang="en" dirty="0"/>
              <a:t>њима поклањају књиге.</a:t>
            </a: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Како се овај празник са Пиринејског полуострва проширио на остатак света?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4294967295"/>
          </p:nvPr>
        </p:nvSpPr>
        <p:spPr>
          <a:xfrm rot="-911822">
            <a:off x="311663" y="1195179"/>
            <a:ext cx="3918531" cy="524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Које године?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85" name="Google Shape;85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311475" y="2131205"/>
            <a:ext cx="38532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Године 1995. УНЕСКО  у Паризу по </a:t>
            </a:r>
            <a:r>
              <a:rPr lang="en" sz="1400" dirty="0" smtClean="0"/>
              <a:t>уг</a:t>
            </a:r>
            <a:r>
              <a:rPr lang="sr-Cyrl-RS" sz="1400" dirty="0" smtClean="0"/>
              <a:t>л</a:t>
            </a:r>
            <a:r>
              <a:rPr lang="en" sz="1400" dirty="0" smtClean="0"/>
              <a:t>еду </a:t>
            </a:r>
            <a:r>
              <a:rPr lang="en" sz="1400" dirty="0"/>
              <a:t>на </a:t>
            </a:r>
            <a:r>
              <a:rPr lang="en" sz="1400" dirty="0" smtClean="0"/>
              <a:t>Шпанце</a:t>
            </a:r>
            <a:r>
              <a:rPr lang="sr-Cyrl-RS" sz="1400" dirty="0" smtClean="0"/>
              <a:t>, </a:t>
            </a:r>
            <a:r>
              <a:rPr lang="en" sz="1400" dirty="0" smtClean="0"/>
              <a:t>овај </a:t>
            </a:r>
            <a:r>
              <a:rPr lang="en" sz="1400" dirty="0"/>
              <a:t>датум бира за Светски дан књиге и ауторских </a:t>
            </a:r>
            <a:r>
              <a:rPr lang="en" sz="1400" dirty="0" smtClean="0"/>
              <a:t>права, </a:t>
            </a:r>
            <a:r>
              <a:rPr lang="en" sz="1400" dirty="0"/>
              <a:t>који прихвата око 80 нација.</a:t>
            </a:r>
            <a:endParaRPr sz="1400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4294967295"/>
          </p:nvPr>
        </p:nvSpPr>
        <p:spPr>
          <a:xfrm rot="2037290">
            <a:off x="4905715" y="1952564"/>
            <a:ext cx="3853266" cy="52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како?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88" name="Google Shape;88;p1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4905750" y="1916330"/>
            <a:ext cx="38532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Намера УНЕСКО-а је била да </a:t>
            </a:r>
            <a:r>
              <a:rPr lang="en" sz="1400" dirty="0" smtClean="0"/>
              <a:t>у</a:t>
            </a:r>
            <a:r>
              <a:rPr lang="sr-Cyrl-RS" sz="1400" dirty="0" smtClean="0"/>
              <a:t>з </a:t>
            </a:r>
            <a:r>
              <a:rPr lang="en" sz="1400" dirty="0" smtClean="0"/>
              <a:t>помоћ издавача, књижара, професора</a:t>
            </a:r>
            <a:r>
              <a:rPr lang="sr-Cyrl-RS" sz="1400" dirty="0" smtClean="0"/>
              <a:t>, </a:t>
            </a:r>
            <a:r>
              <a:rPr lang="en" sz="1400" dirty="0" smtClean="0"/>
              <a:t>а </a:t>
            </a:r>
            <a:r>
              <a:rPr lang="en" sz="1400" dirty="0"/>
              <a:t>и других стручњака из области културе и комуникације подстакне људе да читају а </a:t>
            </a:r>
            <a:r>
              <a:rPr lang="en" sz="1400" dirty="0" smtClean="0"/>
              <a:t>нар</a:t>
            </a:r>
            <a:r>
              <a:rPr lang="sr-Cyrl-RS" sz="1400" dirty="0" smtClean="0"/>
              <a:t>о</a:t>
            </a:r>
            <a:r>
              <a:rPr lang="en" sz="1400" dirty="0" smtClean="0"/>
              <a:t>чито </a:t>
            </a:r>
            <a:r>
              <a:rPr lang="en" sz="1400" dirty="0"/>
              <a:t>младе.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700" y="107437"/>
            <a:ext cx="2823497" cy="49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896" y="161163"/>
            <a:ext cx="3664749" cy="486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52819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469" y="743300"/>
            <a:ext cx="5233979" cy="4171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559" y="183932"/>
            <a:ext cx="6451596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450" y="80575"/>
            <a:ext cx="3787125" cy="47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 Slab</vt:lpstr>
      <vt:lpstr>Roboto</vt:lpstr>
      <vt:lpstr>Marina</vt:lpstr>
      <vt:lpstr>Светски дан књиге</vt:lpstr>
      <vt:lpstr>About</vt:lpstr>
      <vt:lpstr>Да ли је светски дан књиге постојао и пре?</vt:lpstr>
      <vt:lpstr>Како се овај празник са Пиринејског полуострва проширио на остатак света?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Светски дан књиге</dc:title>
  <cp:lastModifiedBy>Sandra</cp:lastModifiedBy>
  <cp:revision>1</cp:revision>
  <dcterms:modified xsi:type="dcterms:W3CDTF">2021-04-22T21:25:51Z</dcterms:modified>
</cp:coreProperties>
</file>