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019DEB-03B4-427B-97D4-02B24083338C}" v="1507" dt="2020-10-21T00:30:39.041"/>
    <p1510:client id="{E4B2CCD8-D9D9-473A-B01C-260252A52036}" v="60" dt="2020-10-21T09:16:01.0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73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Мит</a:t>
            </a:r>
            <a:r>
              <a:rPr lang="en-US" dirty="0">
                <a:cs typeface="Calibri Light"/>
              </a:rPr>
              <a:t> о </a:t>
            </a:r>
            <a:r>
              <a:rPr lang="en-US" dirty="0" err="1">
                <a:cs typeface="Calibri Light"/>
              </a:rPr>
              <a:t>Пандори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group of clouds in the sky&#10;&#10;Description automatically generated">
            <a:extLst>
              <a:ext uri="{FF2B5EF4-FFF2-40B4-BE49-F238E27FC236}">
                <a16:creationId xmlns:a16="http://schemas.microsoft.com/office/drawing/2014/main" xmlns="" id="{848DF763-EC26-4AE3-9919-5C65515D58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639" r="30898" b="-1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5FDF4720-5445-47BE-89FE-E40D1AE6F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xmlns="" id="{AC8710B4-A815-4082-9E4F-F13A000709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D289454-FC0F-4CA0-B467-A9BFE2ADB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746" y="846668"/>
            <a:ext cx="4875384" cy="368299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400" dirty="0" err="1"/>
              <a:t>Када</a:t>
            </a:r>
            <a:r>
              <a:rPr lang="en-US" sz="1400" dirty="0"/>
              <a:t> </a:t>
            </a:r>
            <a:r>
              <a:rPr lang="en-US" sz="1400" dirty="0" err="1"/>
              <a:t>је</a:t>
            </a:r>
            <a:r>
              <a:rPr lang="en-US" sz="1400" dirty="0"/>
              <a:t> </a:t>
            </a:r>
            <a:r>
              <a:rPr lang="en-US" sz="1400" dirty="0" err="1"/>
              <a:t>Прометеј</a:t>
            </a:r>
            <a:r>
              <a:rPr lang="en-US" sz="1400" dirty="0"/>
              <a:t>, </a:t>
            </a:r>
            <a:r>
              <a:rPr lang="en-US" sz="1400" dirty="0" err="1"/>
              <a:t>пријатељ</a:t>
            </a:r>
            <a:r>
              <a:rPr lang="en-US" sz="1400" dirty="0"/>
              <a:t> и </a:t>
            </a:r>
            <a:r>
              <a:rPr lang="en-US" sz="1400" dirty="0" err="1"/>
              <a:t>заштитник</a:t>
            </a:r>
            <a:r>
              <a:rPr lang="en-US" sz="1400" dirty="0"/>
              <a:t> </a:t>
            </a:r>
            <a:r>
              <a:rPr lang="en-US" sz="1400" dirty="0" err="1"/>
              <a:t>човечанства</a:t>
            </a:r>
            <a:r>
              <a:rPr lang="en-US" sz="1400" dirty="0"/>
              <a:t>, </a:t>
            </a:r>
            <a:r>
              <a:rPr lang="en-US" sz="1400" dirty="0" err="1"/>
              <a:t>научио</a:t>
            </a:r>
            <a:r>
              <a:rPr lang="en-US" sz="1400" dirty="0"/>
              <a:t> </a:t>
            </a:r>
            <a:r>
              <a:rPr lang="en-US" sz="1400" dirty="0" err="1"/>
              <a:t>људе</a:t>
            </a:r>
            <a:r>
              <a:rPr lang="en-US" sz="1400" dirty="0"/>
              <a:t> </a:t>
            </a:r>
            <a:r>
              <a:rPr lang="en-US" sz="1400" dirty="0" err="1"/>
              <a:t>како</a:t>
            </a:r>
            <a:r>
              <a:rPr lang="en-US" sz="1400" dirty="0"/>
              <a:t> </a:t>
            </a:r>
            <a:r>
              <a:rPr lang="en-US" sz="1400" dirty="0" err="1"/>
              <a:t>да</a:t>
            </a:r>
            <a:r>
              <a:rPr lang="en-US" sz="1400" dirty="0"/>
              <a:t> </a:t>
            </a:r>
            <a:r>
              <a:rPr lang="en-US" sz="1400" dirty="0" err="1"/>
              <a:t>користе</a:t>
            </a:r>
            <a:r>
              <a:rPr lang="en-US" sz="1400" dirty="0"/>
              <a:t> </a:t>
            </a:r>
            <a:r>
              <a:rPr lang="en-US" sz="1400" dirty="0" err="1"/>
              <a:t>ватру</a:t>
            </a:r>
            <a:r>
              <a:rPr lang="en-US" sz="1400" dirty="0"/>
              <a:t> и </a:t>
            </a:r>
            <a:r>
              <a:rPr lang="en-US" sz="1400" dirty="0" err="1"/>
              <a:t>различите</a:t>
            </a:r>
            <a:r>
              <a:rPr lang="en-US" sz="1400" dirty="0"/>
              <a:t> </a:t>
            </a:r>
            <a:r>
              <a:rPr lang="en-US" sz="1400" dirty="0" err="1"/>
              <a:t>алате</a:t>
            </a:r>
            <a:r>
              <a:rPr lang="en-US" sz="1400" dirty="0"/>
              <a:t>, </a:t>
            </a:r>
            <a:r>
              <a:rPr lang="en-US" sz="1400" dirty="0" err="1"/>
              <a:t>да</a:t>
            </a:r>
            <a:r>
              <a:rPr lang="en-US" sz="1400" dirty="0"/>
              <a:t> </a:t>
            </a:r>
            <a:r>
              <a:rPr lang="en-US" sz="1400" dirty="0" err="1"/>
              <a:t>обрађују</a:t>
            </a:r>
            <a:r>
              <a:rPr lang="en-US" sz="1400" dirty="0"/>
              <a:t> </a:t>
            </a:r>
            <a:r>
              <a:rPr lang="en-US" sz="1400" dirty="0" err="1"/>
              <a:t>земљу</a:t>
            </a:r>
            <a:r>
              <a:rPr lang="en-US" sz="1400" dirty="0"/>
              <a:t>, </a:t>
            </a:r>
            <a:r>
              <a:rPr lang="en-US" sz="1400" dirty="0" err="1"/>
              <a:t>граде</a:t>
            </a:r>
            <a:r>
              <a:rPr lang="en-US" sz="1400" dirty="0"/>
              <a:t> </a:t>
            </a:r>
            <a:r>
              <a:rPr lang="en-US" sz="1400" dirty="0" err="1"/>
              <a:t>куће</a:t>
            </a:r>
            <a:r>
              <a:rPr lang="en-US" sz="1400" dirty="0"/>
              <a:t>, </a:t>
            </a:r>
            <a:r>
              <a:rPr lang="en-US" sz="1400" dirty="0" err="1"/>
              <a:t>лече</a:t>
            </a:r>
            <a:r>
              <a:rPr lang="en-US" sz="1400" dirty="0"/>
              <a:t> </a:t>
            </a:r>
            <a:r>
              <a:rPr lang="en-US" sz="1400" dirty="0" err="1"/>
              <a:t>болесне</a:t>
            </a:r>
            <a:r>
              <a:rPr lang="en-US" sz="1400" dirty="0"/>
              <a:t>, а </a:t>
            </a:r>
            <a:r>
              <a:rPr lang="en-US" sz="1400" dirty="0" err="1"/>
              <a:t>потом</a:t>
            </a:r>
            <a:r>
              <a:rPr lang="en-US" sz="1400" dirty="0"/>
              <a:t> и </a:t>
            </a:r>
            <a:r>
              <a:rPr lang="en-US" sz="1400" dirty="0" err="1"/>
              <a:t>да</a:t>
            </a:r>
            <a:r>
              <a:rPr lang="en-US" sz="1400" dirty="0"/>
              <a:t> </a:t>
            </a:r>
            <a:r>
              <a:rPr lang="en-US" sz="1400" dirty="0" err="1"/>
              <a:t>читају</a:t>
            </a:r>
            <a:r>
              <a:rPr lang="en-US" sz="1400" dirty="0"/>
              <a:t>, </a:t>
            </a:r>
            <a:r>
              <a:rPr lang="en-US" sz="1400" dirty="0" err="1"/>
              <a:t>пишу</a:t>
            </a:r>
            <a:r>
              <a:rPr lang="en-US" sz="1400" dirty="0"/>
              <a:t> и </a:t>
            </a:r>
            <a:r>
              <a:rPr lang="en-US" sz="1400" dirty="0" err="1"/>
              <a:t>рачунају</a:t>
            </a:r>
            <a:r>
              <a:rPr lang="en-US" sz="1400" dirty="0"/>
              <a:t>, </a:t>
            </a:r>
            <a:r>
              <a:rPr lang="en-US" sz="1400" dirty="0" err="1"/>
              <a:t>они</a:t>
            </a:r>
            <a:r>
              <a:rPr lang="en-US" sz="1400" dirty="0"/>
              <a:t> </a:t>
            </a:r>
            <a:r>
              <a:rPr lang="en-US" sz="1400" dirty="0" err="1"/>
              <a:t>су</a:t>
            </a:r>
            <a:r>
              <a:rPr lang="en-US" sz="1400" dirty="0"/>
              <a:t> </a:t>
            </a:r>
            <a:r>
              <a:rPr lang="en-US" sz="1400" dirty="0" err="1"/>
              <a:t>постали</a:t>
            </a:r>
            <a:r>
              <a:rPr lang="en-US" sz="1400" dirty="0"/>
              <a:t> </a:t>
            </a:r>
            <a:r>
              <a:rPr lang="en-US" sz="1400" dirty="0" err="1"/>
              <a:t>срећни</a:t>
            </a:r>
            <a:r>
              <a:rPr lang="en-US" sz="1400" dirty="0"/>
              <a:t>. </a:t>
            </a:r>
            <a:r>
              <a:rPr lang="en-US" sz="1400" dirty="0" err="1"/>
              <a:t>Људи</a:t>
            </a:r>
            <a:r>
              <a:rPr lang="en-US" sz="1400" dirty="0"/>
              <a:t> </a:t>
            </a:r>
            <a:r>
              <a:rPr lang="en-US" sz="1400" dirty="0" err="1"/>
              <a:t>су</a:t>
            </a:r>
            <a:r>
              <a:rPr lang="en-US" sz="1400" dirty="0"/>
              <a:t> </a:t>
            </a:r>
            <a:r>
              <a:rPr lang="en-US" sz="1400" dirty="0" err="1"/>
              <a:t>ојачали</a:t>
            </a:r>
            <a:r>
              <a:rPr lang="en-US" sz="1400" dirty="0"/>
              <a:t> </a:t>
            </a:r>
            <a:r>
              <a:rPr lang="en-US" sz="1400" dirty="0" err="1"/>
              <a:t>физички</a:t>
            </a:r>
            <a:r>
              <a:rPr lang="en-US" sz="1400" dirty="0"/>
              <a:t> и </a:t>
            </a:r>
            <a:r>
              <a:rPr lang="en-US" sz="1400" dirty="0" err="1"/>
              <a:t>духовно</a:t>
            </a:r>
            <a:r>
              <a:rPr lang="en-US" sz="1400" dirty="0"/>
              <a:t>, </a:t>
            </a:r>
            <a:r>
              <a:rPr lang="en-US" sz="1400" dirty="0" err="1"/>
              <a:t>постали</a:t>
            </a:r>
            <a:r>
              <a:rPr lang="en-US" sz="1400" dirty="0"/>
              <a:t> </a:t>
            </a:r>
            <a:r>
              <a:rPr lang="en-US" sz="1400" dirty="0" err="1"/>
              <a:t>су</a:t>
            </a:r>
            <a:r>
              <a:rPr lang="en-US" sz="1400" dirty="0"/>
              <a:t> </a:t>
            </a:r>
            <a:r>
              <a:rPr lang="en-US" sz="1400" dirty="0" err="1"/>
              <a:t>разумнији</a:t>
            </a:r>
            <a:r>
              <a:rPr lang="en-US" sz="1400" dirty="0"/>
              <a:t> </a:t>
            </a:r>
            <a:r>
              <a:rPr lang="en-US" sz="1400" dirty="0" err="1"/>
              <a:t>те</a:t>
            </a:r>
            <a:r>
              <a:rPr lang="en-US" sz="1400" dirty="0"/>
              <a:t> </a:t>
            </a:r>
            <a:r>
              <a:rPr lang="en-US" sz="1400" dirty="0" err="1"/>
              <a:t>су</a:t>
            </a:r>
            <a:r>
              <a:rPr lang="en-US" sz="1400" dirty="0"/>
              <a:t> </a:t>
            </a:r>
            <a:r>
              <a:rPr lang="en-US" sz="1400" dirty="0" err="1"/>
              <a:t>престали</a:t>
            </a:r>
            <a:r>
              <a:rPr lang="en-US" sz="1400" dirty="0"/>
              <a:t> </a:t>
            </a:r>
            <a:r>
              <a:rPr lang="en-US" sz="1400" dirty="0" err="1"/>
              <a:t>да</a:t>
            </a:r>
            <a:r>
              <a:rPr lang="en-US" sz="1400" dirty="0"/>
              <a:t> </a:t>
            </a:r>
            <a:r>
              <a:rPr lang="en-US" sz="1400" dirty="0" err="1"/>
              <a:t>се</a:t>
            </a:r>
            <a:r>
              <a:rPr lang="en-US" sz="1400" dirty="0"/>
              <a:t> </a:t>
            </a:r>
            <a:r>
              <a:rPr lang="en-US" sz="1400" dirty="0" err="1"/>
              <a:t>плаше</a:t>
            </a:r>
            <a:r>
              <a:rPr lang="en-US" sz="1400" dirty="0"/>
              <a:t> </a:t>
            </a:r>
            <a:r>
              <a:rPr lang="en-US" sz="1400" dirty="0" err="1"/>
              <a:t>богова</a:t>
            </a:r>
            <a:r>
              <a:rPr lang="en-US" sz="1400" dirty="0"/>
              <a:t>. </a:t>
            </a:r>
            <a:r>
              <a:rPr lang="en-US" sz="1400" dirty="0" err="1"/>
              <a:t>Зевсу</a:t>
            </a:r>
            <a:r>
              <a:rPr lang="en-US" sz="1400" dirty="0"/>
              <a:t> </a:t>
            </a:r>
            <a:r>
              <a:rPr lang="en-US" sz="1400" dirty="0" err="1"/>
              <a:t>се</a:t>
            </a:r>
            <a:r>
              <a:rPr lang="en-US" sz="1400" dirty="0"/>
              <a:t> </a:t>
            </a:r>
            <a:r>
              <a:rPr lang="en-US" sz="1400" dirty="0" err="1"/>
              <a:t>то</a:t>
            </a:r>
            <a:r>
              <a:rPr lang="en-US" sz="1400" dirty="0"/>
              <a:t> </a:t>
            </a:r>
            <a:r>
              <a:rPr lang="en-US" sz="1400" dirty="0" err="1"/>
              <a:t>није</a:t>
            </a:r>
            <a:r>
              <a:rPr lang="en-US" sz="1400" dirty="0"/>
              <a:t> </a:t>
            </a:r>
            <a:r>
              <a:rPr lang="en-US" sz="1400" dirty="0" err="1"/>
              <a:t>свидело</a:t>
            </a:r>
            <a:r>
              <a:rPr lang="en-US" sz="1400" dirty="0"/>
              <a:t>, </a:t>
            </a:r>
            <a:r>
              <a:rPr lang="en-US" sz="1400" dirty="0" err="1"/>
              <a:t>па</a:t>
            </a:r>
            <a:r>
              <a:rPr lang="en-US" sz="1400" dirty="0"/>
              <a:t> </a:t>
            </a:r>
            <a:r>
              <a:rPr lang="en-US" sz="1400" dirty="0" err="1"/>
              <a:t>је</a:t>
            </a:r>
            <a:r>
              <a:rPr lang="en-US" sz="1400" dirty="0"/>
              <a:t> </a:t>
            </a:r>
            <a:r>
              <a:rPr lang="en-US" sz="1400" dirty="0" err="1"/>
              <a:t>одлучио</a:t>
            </a:r>
            <a:r>
              <a:rPr lang="en-US" sz="1400" dirty="0"/>
              <a:t> </a:t>
            </a:r>
            <a:r>
              <a:rPr lang="en-US" sz="1400" dirty="0" err="1"/>
              <a:t>да</a:t>
            </a:r>
            <a:r>
              <a:rPr lang="en-US" sz="1400" dirty="0"/>
              <a:t> </a:t>
            </a:r>
            <a:r>
              <a:rPr lang="en-US" sz="1400" dirty="0" err="1"/>
              <a:t>пошаље</a:t>
            </a:r>
            <a:r>
              <a:rPr lang="en-US" sz="1400" dirty="0"/>
              <a:t> </a:t>
            </a:r>
            <a:r>
              <a:rPr lang="en-US" sz="1400" dirty="0" err="1"/>
              <a:t>људима</a:t>
            </a:r>
            <a:r>
              <a:rPr lang="en-US" sz="1400" dirty="0"/>
              <a:t> </a:t>
            </a:r>
            <a:r>
              <a:rPr lang="en-US" sz="1400" dirty="0" err="1"/>
              <a:t>зло</a:t>
            </a:r>
            <a:r>
              <a:rPr lang="en-US" sz="1400" dirty="0"/>
              <a:t> и </a:t>
            </a:r>
            <a:r>
              <a:rPr lang="en-US" sz="1400" dirty="0" err="1"/>
              <a:t>тако</a:t>
            </a:r>
            <a:r>
              <a:rPr lang="en-US" sz="1400" dirty="0"/>
              <a:t> </a:t>
            </a:r>
            <a:r>
              <a:rPr lang="en-US" sz="1400" dirty="0" err="1"/>
              <a:t>им</a:t>
            </a:r>
            <a:r>
              <a:rPr lang="en-US" sz="1400" dirty="0"/>
              <a:t> </a:t>
            </a:r>
            <a:r>
              <a:rPr lang="en-US" sz="1400" dirty="0" err="1"/>
              <a:t>загорча</a:t>
            </a:r>
            <a:r>
              <a:rPr lang="en-US" sz="1400" dirty="0"/>
              <a:t> </a:t>
            </a:r>
            <a:r>
              <a:rPr lang="en-US" sz="1400" dirty="0" err="1"/>
              <a:t>живот</a:t>
            </a:r>
            <a:r>
              <a:rPr lang="en-US" sz="1400" dirty="0"/>
              <a:t>. </a:t>
            </a:r>
            <a:endParaRPr lang="en-US" sz="1400" dirty="0">
              <a:cs typeface="Calibri"/>
            </a:endParaRPr>
          </a:p>
          <a:p>
            <a:r>
              <a:rPr lang="en-US" sz="1400" dirty="0" err="1"/>
              <a:t>Наложио</a:t>
            </a:r>
            <a:r>
              <a:rPr lang="en-US" sz="1400" dirty="0"/>
              <a:t> </a:t>
            </a:r>
            <a:r>
              <a:rPr lang="en-US" sz="1400" dirty="0" err="1"/>
              <a:t>је</a:t>
            </a:r>
            <a:r>
              <a:rPr lang="en-US" sz="1400" dirty="0"/>
              <a:t> </a:t>
            </a:r>
            <a:r>
              <a:rPr lang="en-US" sz="1400" dirty="0" err="1"/>
              <a:t>своме</a:t>
            </a:r>
            <a:r>
              <a:rPr lang="en-US" sz="1400" dirty="0"/>
              <a:t> </a:t>
            </a:r>
            <a:r>
              <a:rPr lang="en-US" sz="1400" dirty="0" err="1"/>
              <a:t>сину</a:t>
            </a:r>
            <a:r>
              <a:rPr lang="en-US" sz="1400" dirty="0"/>
              <a:t>, </a:t>
            </a:r>
            <a:r>
              <a:rPr lang="en-US" sz="1400" dirty="0" err="1"/>
              <a:t>богу</a:t>
            </a:r>
            <a:r>
              <a:rPr lang="en-US" sz="1400" dirty="0"/>
              <a:t> </a:t>
            </a:r>
            <a:r>
              <a:rPr lang="en-US" sz="1400" dirty="0" err="1"/>
              <a:t>ватре</a:t>
            </a:r>
            <a:r>
              <a:rPr lang="en-US" sz="1400" dirty="0"/>
              <a:t>, </a:t>
            </a:r>
            <a:r>
              <a:rPr lang="en-US" sz="1400" dirty="0" err="1"/>
              <a:t>великом</a:t>
            </a:r>
            <a:r>
              <a:rPr lang="en-US" sz="1400" dirty="0"/>
              <a:t> </a:t>
            </a:r>
            <a:r>
              <a:rPr lang="en-US" sz="1400" dirty="0" err="1"/>
              <a:t>ковачу</a:t>
            </a:r>
            <a:r>
              <a:rPr lang="en-US" sz="1400" dirty="0"/>
              <a:t> и </a:t>
            </a:r>
            <a:r>
              <a:rPr lang="en-US" sz="1400" dirty="0" err="1"/>
              <a:t>уметнику</a:t>
            </a:r>
            <a:r>
              <a:rPr lang="en-US" sz="1400" dirty="0"/>
              <a:t> </a:t>
            </a:r>
            <a:r>
              <a:rPr lang="en-US" sz="1400" dirty="0" err="1"/>
              <a:t>Хефесту</a:t>
            </a:r>
            <a:r>
              <a:rPr lang="en-US" sz="1400" dirty="0"/>
              <a:t> </a:t>
            </a:r>
            <a:r>
              <a:rPr lang="en-US" sz="1400" dirty="0" err="1"/>
              <a:t>да</a:t>
            </a:r>
            <a:r>
              <a:rPr lang="en-US" sz="1400" dirty="0"/>
              <a:t> </a:t>
            </a:r>
            <a:r>
              <a:rPr lang="en-US" sz="1400" dirty="0" err="1"/>
              <a:t>од</a:t>
            </a:r>
            <a:r>
              <a:rPr lang="en-US" sz="1400" dirty="0"/>
              <a:t> </a:t>
            </a:r>
            <a:r>
              <a:rPr lang="en-US" sz="1400" dirty="0" err="1"/>
              <a:t>земље</a:t>
            </a:r>
            <a:r>
              <a:rPr lang="en-US" sz="1400" dirty="0"/>
              <a:t> и </a:t>
            </a:r>
            <a:r>
              <a:rPr lang="en-US" sz="1400" dirty="0" err="1"/>
              <a:t>воде</a:t>
            </a:r>
            <a:r>
              <a:rPr lang="en-US" sz="1400" dirty="0"/>
              <a:t> </a:t>
            </a:r>
            <a:r>
              <a:rPr lang="en-US" sz="1400" dirty="0" err="1"/>
              <a:t>створи</a:t>
            </a:r>
            <a:r>
              <a:rPr lang="en-US" sz="1400" dirty="0"/>
              <a:t> </a:t>
            </a:r>
            <a:r>
              <a:rPr lang="en-US" sz="1400" dirty="0" err="1"/>
              <a:t>биће</a:t>
            </a:r>
            <a:r>
              <a:rPr lang="en-US" sz="1400" dirty="0"/>
              <a:t> </a:t>
            </a:r>
            <a:r>
              <a:rPr lang="en-US" sz="1400" dirty="0" err="1"/>
              <a:t>које</a:t>
            </a:r>
            <a:r>
              <a:rPr lang="en-US" sz="1400" dirty="0"/>
              <a:t> </a:t>
            </a:r>
            <a:r>
              <a:rPr lang="en-US" sz="1400" dirty="0" err="1"/>
              <a:t>ће</a:t>
            </a:r>
            <a:r>
              <a:rPr lang="en-US" sz="1400" dirty="0"/>
              <a:t> </a:t>
            </a:r>
            <a:r>
              <a:rPr lang="en-US" sz="1400" dirty="0" err="1"/>
              <a:t>имати</a:t>
            </a:r>
            <a:r>
              <a:rPr lang="en-US" sz="1400" dirty="0"/>
              <a:t> </a:t>
            </a:r>
            <a:r>
              <a:rPr lang="en-US" sz="1400" dirty="0" err="1"/>
              <a:t>људски</a:t>
            </a:r>
            <a:r>
              <a:rPr lang="en-US" sz="1400" dirty="0"/>
              <a:t> </a:t>
            </a:r>
            <a:r>
              <a:rPr lang="en-US" sz="1400" dirty="0" err="1"/>
              <a:t>изглед</a:t>
            </a:r>
            <a:r>
              <a:rPr lang="en-US" sz="1400" dirty="0"/>
              <a:t> и </a:t>
            </a:r>
            <a:r>
              <a:rPr lang="en-US" sz="1400" dirty="0" err="1"/>
              <a:t>снагу</a:t>
            </a:r>
            <a:r>
              <a:rPr lang="en-US" sz="1400" dirty="0"/>
              <a:t>, а </a:t>
            </a:r>
            <a:r>
              <a:rPr lang="en-US" sz="1400" dirty="0" err="1"/>
              <a:t>глас</a:t>
            </a:r>
            <a:r>
              <a:rPr lang="en-US" sz="1400" dirty="0"/>
              <a:t> и </a:t>
            </a:r>
            <a:r>
              <a:rPr lang="en-US" sz="1400" dirty="0" err="1"/>
              <a:t>поглед</a:t>
            </a:r>
            <a:r>
              <a:rPr lang="en-US" sz="1400" dirty="0"/>
              <a:t> </a:t>
            </a:r>
            <a:r>
              <a:rPr lang="en-US" sz="1400" dirty="0" err="1"/>
              <a:t>сличан</a:t>
            </a:r>
            <a:r>
              <a:rPr lang="en-US" sz="1400" dirty="0"/>
              <a:t> </a:t>
            </a:r>
            <a:r>
              <a:rPr lang="en-US" sz="1400" dirty="0" err="1"/>
              <a:t>боговима</a:t>
            </a:r>
            <a:r>
              <a:rPr lang="en-US" sz="1400" dirty="0"/>
              <a:t>. </a:t>
            </a:r>
            <a:r>
              <a:rPr lang="en-US" sz="1400" dirty="0" err="1"/>
              <a:t>Хефест</a:t>
            </a:r>
            <a:r>
              <a:rPr lang="en-US" sz="1400" dirty="0"/>
              <a:t> </a:t>
            </a:r>
            <a:r>
              <a:rPr lang="en-US" sz="1400" dirty="0" err="1"/>
              <a:t>испуни</a:t>
            </a:r>
            <a:r>
              <a:rPr lang="en-US" sz="1400" dirty="0"/>
              <a:t> </a:t>
            </a:r>
            <a:r>
              <a:rPr lang="en-US" sz="1400" dirty="0" err="1"/>
              <a:t>очев</a:t>
            </a:r>
            <a:r>
              <a:rPr lang="en-US" sz="1400" dirty="0"/>
              <a:t> </a:t>
            </a:r>
            <a:r>
              <a:rPr lang="en-US" sz="1400" dirty="0" err="1"/>
              <a:t>налог</a:t>
            </a:r>
            <a:r>
              <a:rPr lang="en-US" sz="1400" dirty="0"/>
              <a:t> и </a:t>
            </a:r>
            <a:r>
              <a:rPr lang="en-US" sz="1400" dirty="0" err="1"/>
              <a:t>створи</a:t>
            </a:r>
            <a:r>
              <a:rPr lang="en-US" sz="1400" dirty="0"/>
              <a:t> </a:t>
            </a:r>
            <a:r>
              <a:rPr lang="en-US" sz="1400" dirty="0" err="1"/>
              <a:t>девојку</a:t>
            </a:r>
            <a:r>
              <a:rPr lang="en-US" sz="1400" dirty="0"/>
              <a:t>, </a:t>
            </a:r>
            <a:r>
              <a:rPr lang="en-US" sz="1400" dirty="0" err="1"/>
              <a:t>коју</a:t>
            </a:r>
            <a:r>
              <a:rPr lang="en-US" sz="1400" dirty="0"/>
              <a:t> </a:t>
            </a:r>
            <a:r>
              <a:rPr lang="en-US" sz="1400" dirty="0" err="1"/>
              <a:t>остали</a:t>
            </a:r>
            <a:r>
              <a:rPr lang="en-US" sz="1400" dirty="0"/>
              <a:t> </a:t>
            </a:r>
            <a:r>
              <a:rPr lang="en-US" sz="1400" dirty="0" err="1"/>
              <a:t>богови</a:t>
            </a:r>
            <a:r>
              <a:rPr lang="en-US" sz="1400" dirty="0"/>
              <a:t> </a:t>
            </a:r>
            <a:r>
              <a:rPr lang="en-US" sz="1400" dirty="0" err="1"/>
              <a:t>обдарише</a:t>
            </a:r>
            <a:r>
              <a:rPr lang="en-US" sz="1400" dirty="0"/>
              <a:t> </a:t>
            </a:r>
            <a:r>
              <a:rPr lang="en-US" sz="1400" dirty="0" err="1"/>
              <a:t>свим</a:t>
            </a:r>
            <a:r>
              <a:rPr lang="en-US" sz="1400" dirty="0"/>
              <a:t> </a:t>
            </a:r>
            <a:r>
              <a:rPr lang="en-US" sz="1400" dirty="0" err="1"/>
              <a:t>дражима</a:t>
            </a:r>
            <a:r>
              <a:rPr lang="en-US" sz="1400" dirty="0"/>
              <a:t>, </a:t>
            </a:r>
            <a:r>
              <a:rPr lang="en-US" sz="1400" dirty="0" err="1"/>
              <a:t>даровима</a:t>
            </a:r>
            <a:r>
              <a:rPr lang="en-US" sz="1400" dirty="0"/>
              <a:t> и </a:t>
            </a:r>
            <a:r>
              <a:rPr lang="en-US" sz="1400" dirty="0" err="1"/>
              <a:t>лепотом</a:t>
            </a:r>
            <a:r>
              <a:rPr lang="en-US" sz="1400" dirty="0"/>
              <a:t>. </a:t>
            </a:r>
            <a:r>
              <a:rPr lang="en-US" sz="1400" dirty="0" err="1"/>
              <a:t>Атина</a:t>
            </a:r>
            <a:r>
              <a:rPr lang="en-US" sz="1400" dirty="0"/>
              <a:t> </a:t>
            </a:r>
            <a:r>
              <a:rPr lang="en-US" sz="1400" dirty="0" err="1"/>
              <a:t>је</a:t>
            </a:r>
            <a:r>
              <a:rPr lang="en-US" sz="1400" dirty="0"/>
              <a:t> </a:t>
            </a:r>
            <a:r>
              <a:rPr lang="en-US" sz="1400" dirty="0" err="1"/>
              <a:t>обуче</a:t>
            </a:r>
            <a:r>
              <a:rPr lang="en-US" sz="1400" dirty="0"/>
              <a:t> у </a:t>
            </a:r>
            <a:r>
              <a:rPr lang="en-US" sz="1400" dirty="0" err="1"/>
              <a:t>прекрасне</a:t>
            </a:r>
            <a:r>
              <a:rPr lang="en-US" sz="1400" dirty="0"/>
              <a:t> </a:t>
            </a:r>
            <a:r>
              <a:rPr lang="en-US" sz="1400" dirty="0" err="1"/>
              <a:t>хаљине</a:t>
            </a:r>
            <a:r>
              <a:rPr lang="en-US" sz="1400" dirty="0"/>
              <a:t>, </a:t>
            </a:r>
            <a:r>
              <a:rPr lang="en-US" sz="1400" dirty="0" err="1"/>
              <a:t>хоре</a:t>
            </a:r>
            <a:r>
              <a:rPr lang="en-US" sz="1400" dirty="0"/>
              <a:t> (</a:t>
            </a:r>
            <a:r>
              <a:rPr lang="en-US" sz="1400" dirty="0" err="1"/>
              <a:t>божанска</a:t>
            </a:r>
            <a:r>
              <a:rPr lang="en-US" sz="1400" dirty="0"/>
              <a:t> </a:t>
            </a:r>
            <a:r>
              <a:rPr lang="en-US" sz="1400" dirty="0" err="1"/>
              <a:t>бића</a:t>
            </a:r>
            <a:r>
              <a:rPr lang="en-US" sz="1400" dirty="0"/>
              <a:t> </a:t>
            </a:r>
            <a:r>
              <a:rPr lang="en-US" sz="1400" dirty="0" err="1"/>
              <a:t>која</a:t>
            </a:r>
            <a:r>
              <a:rPr lang="en-US" sz="1400" dirty="0"/>
              <a:t> </a:t>
            </a:r>
            <a:r>
              <a:rPr lang="en-US" sz="1400" dirty="0" err="1"/>
              <a:t>управљају</a:t>
            </a:r>
            <a:r>
              <a:rPr lang="en-US" sz="1400" dirty="0"/>
              <a:t> </a:t>
            </a:r>
            <a:r>
              <a:rPr lang="en-US" sz="1400" dirty="0" err="1"/>
              <a:t>сменом</a:t>
            </a:r>
            <a:r>
              <a:rPr lang="en-US" sz="1400" dirty="0"/>
              <a:t> </a:t>
            </a:r>
            <a:r>
              <a:rPr lang="en-US" sz="1400" dirty="0" err="1"/>
              <a:t>годишњих</a:t>
            </a:r>
            <a:r>
              <a:rPr lang="en-US" sz="1400" dirty="0"/>
              <a:t> </a:t>
            </a:r>
            <a:r>
              <a:rPr lang="en-US" sz="1400" dirty="0" err="1"/>
              <a:t>доба</a:t>
            </a:r>
            <a:r>
              <a:rPr lang="en-US" sz="1400" dirty="0"/>
              <a:t>) </a:t>
            </a:r>
            <a:r>
              <a:rPr lang="en-US" sz="1400" dirty="0" err="1"/>
              <a:t>овенчаше</a:t>
            </a:r>
            <a:r>
              <a:rPr lang="en-US" sz="1400" dirty="0"/>
              <a:t> </a:t>
            </a:r>
            <a:r>
              <a:rPr lang="en-US" sz="1400" dirty="0" err="1"/>
              <a:t>је</a:t>
            </a:r>
            <a:r>
              <a:rPr lang="en-US" sz="1400" dirty="0"/>
              <a:t> </a:t>
            </a:r>
            <a:r>
              <a:rPr lang="en-US" sz="1400" dirty="0" err="1"/>
              <a:t>свежим</a:t>
            </a:r>
            <a:r>
              <a:rPr lang="en-US" sz="1400" dirty="0"/>
              <a:t> </a:t>
            </a:r>
            <a:r>
              <a:rPr lang="en-US" sz="1400" dirty="0" err="1"/>
              <a:t>пољским</a:t>
            </a:r>
            <a:r>
              <a:rPr lang="en-US" sz="1400" dirty="0"/>
              <a:t> </a:t>
            </a:r>
            <a:r>
              <a:rPr lang="en-US" sz="1400" dirty="0" err="1"/>
              <a:t>цвећем</a:t>
            </a:r>
            <a:r>
              <a:rPr lang="en-US" sz="1400" dirty="0"/>
              <a:t>, </a:t>
            </a:r>
            <a:r>
              <a:rPr lang="en-US" sz="1400" dirty="0" err="1"/>
              <a:t>Афродита</a:t>
            </a:r>
            <a:r>
              <a:rPr lang="en-US" sz="1400" dirty="0"/>
              <a:t> </a:t>
            </a:r>
            <a:r>
              <a:rPr lang="en-US" sz="1400" dirty="0" err="1"/>
              <a:t>јој</a:t>
            </a:r>
            <a:r>
              <a:rPr lang="en-US" sz="1400" dirty="0"/>
              <a:t> </a:t>
            </a:r>
            <a:r>
              <a:rPr lang="en-US" sz="1400" dirty="0" err="1"/>
              <a:t>подари</a:t>
            </a:r>
            <a:r>
              <a:rPr lang="en-US" sz="1400" dirty="0"/>
              <a:t> </a:t>
            </a:r>
            <a:r>
              <a:rPr lang="en-US" sz="1400" dirty="0" err="1"/>
              <a:t>неодољиву</a:t>
            </a:r>
            <a:r>
              <a:rPr lang="en-US" sz="1400" dirty="0"/>
              <a:t> </a:t>
            </a:r>
            <a:r>
              <a:rPr lang="en-US" sz="1400" dirty="0" err="1"/>
              <a:t>лепоту</a:t>
            </a:r>
            <a:r>
              <a:rPr lang="en-US" sz="1400" dirty="0"/>
              <a:t>. </a:t>
            </a:r>
            <a:r>
              <a:rPr lang="en-US" sz="1400" dirty="0" err="1"/>
              <a:t>Посејдон</a:t>
            </a:r>
            <a:r>
              <a:rPr lang="en-US" sz="1400" dirty="0"/>
              <a:t> </a:t>
            </a:r>
            <a:r>
              <a:rPr lang="en-US" sz="1400" dirty="0" err="1"/>
              <a:t>јој</a:t>
            </a:r>
            <a:r>
              <a:rPr lang="en-US" sz="1400" dirty="0"/>
              <a:t> </a:t>
            </a:r>
            <a:r>
              <a:rPr lang="en-US" sz="1400" dirty="0" err="1"/>
              <a:t>је</a:t>
            </a:r>
            <a:r>
              <a:rPr lang="en-US" sz="1400" dirty="0"/>
              <a:t> </a:t>
            </a:r>
            <a:r>
              <a:rPr lang="en-US" sz="1400" dirty="0" err="1"/>
              <a:t>дао</a:t>
            </a:r>
            <a:r>
              <a:rPr lang="en-US" sz="1400" dirty="0"/>
              <a:t> </a:t>
            </a:r>
            <a:r>
              <a:rPr lang="en-US" sz="1400" dirty="0" err="1"/>
              <a:t>бисерну</a:t>
            </a:r>
            <a:r>
              <a:rPr lang="en-US" sz="1400" dirty="0"/>
              <a:t> </a:t>
            </a:r>
            <a:r>
              <a:rPr lang="en-US" sz="1400" dirty="0" err="1"/>
              <a:t>огрлицу</a:t>
            </a:r>
            <a:r>
              <a:rPr lang="en-US" sz="1400" dirty="0"/>
              <a:t> и </a:t>
            </a:r>
            <a:r>
              <a:rPr lang="en-US" sz="1400" dirty="0" err="1"/>
              <a:t>могућност</a:t>
            </a:r>
            <a:r>
              <a:rPr lang="en-US" sz="1400" dirty="0"/>
              <a:t> </a:t>
            </a:r>
            <a:r>
              <a:rPr lang="en-US" sz="1400" dirty="0" err="1"/>
              <a:t>да</a:t>
            </a:r>
            <a:r>
              <a:rPr lang="en-US" sz="1400" dirty="0"/>
              <a:t> </a:t>
            </a:r>
            <a:r>
              <a:rPr lang="en-US" sz="1400" dirty="0" err="1"/>
              <a:t>се</a:t>
            </a:r>
            <a:r>
              <a:rPr lang="en-US" sz="1400" dirty="0"/>
              <a:t> </a:t>
            </a:r>
            <a:r>
              <a:rPr lang="en-US" sz="1400" dirty="0" err="1"/>
              <a:t>никад</a:t>
            </a:r>
            <a:r>
              <a:rPr lang="en-US" sz="1400" dirty="0"/>
              <a:t> </a:t>
            </a:r>
            <a:r>
              <a:rPr lang="en-US" sz="1400" dirty="0" err="1"/>
              <a:t>не</a:t>
            </a:r>
            <a:r>
              <a:rPr lang="en-US" sz="1400" dirty="0"/>
              <a:t> </a:t>
            </a:r>
            <a:r>
              <a:rPr lang="en-US" sz="1400" dirty="0" err="1"/>
              <a:t>удави</a:t>
            </a:r>
            <a:r>
              <a:rPr lang="en-US" sz="1400" dirty="0"/>
              <a:t>.  </a:t>
            </a:r>
            <a:r>
              <a:rPr lang="en-US" sz="1400" dirty="0" err="1"/>
              <a:t>Хермес</a:t>
            </a:r>
            <a:r>
              <a:rPr lang="en-US" sz="1400" dirty="0"/>
              <a:t> </a:t>
            </a:r>
            <a:r>
              <a:rPr lang="en-US" sz="1400" dirty="0" err="1"/>
              <a:t>јој</a:t>
            </a:r>
            <a:r>
              <a:rPr lang="en-US" sz="1400" dirty="0"/>
              <a:t> </a:t>
            </a:r>
            <a:r>
              <a:rPr lang="en-US" sz="1400" dirty="0" err="1"/>
              <a:t>је</a:t>
            </a:r>
            <a:r>
              <a:rPr lang="en-US" sz="1400" dirty="0"/>
              <a:t> </a:t>
            </a:r>
            <a:r>
              <a:rPr lang="en-US" sz="1400" dirty="0" err="1"/>
              <a:t>подарио</a:t>
            </a:r>
            <a:r>
              <a:rPr lang="en-US" sz="1400" dirty="0"/>
              <a:t> </a:t>
            </a:r>
            <a:r>
              <a:rPr lang="en-US" sz="1400" dirty="0" err="1"/>
              <a:t>лукавост</a:t>
            </a:r>
            <a:r>
              <a:rPr lang="en-US" sz="1400" dirty="0"/>
              <a:t>, </a:t>
            </a:r>
            <a:r>
              <a:rPr lang="en-US" sz="1400" dirty="0" err="1"/>
              <a:t>храброст</a:t>
            </a:r>
            <a:r>
              <a:rPr lang="en-US" sz="1400" dirty="0"/>
              <a:t> и </a:t>
            </a:r>
            <a:r>
              <a:rPr lang="en-US" sz="1400" dirty="0" err="1"/>
              <a:t>шарм</a:t>
            </a:r>
            <a:r>
              <a:rPr lang="en-US" sz="1400" dirty="0"/>
              <a:t>. </a:t>
            </a:r>
            <a:r>
              <a:rPr lang="en-US" sz="1400" dirty="0" err="1"/>
              <a:t>Зевс</a:t>
            </a:r>
            <a:r>
              <a:rPr lang="en-US" sz="1400" dirty="0"/>
              <a:t> </a:t>
            </a:r>
            <a:r>
              <a:rPr lang="en-US" sz="1400" dirty="0" err="1"/>
              <a:t>је</a:t>
            </a:r>
            <a:r>
              <a:rPr lang="en-US" sz="1400" dirty="0"/>
              <a:t> </a:t>
            </a:r>
            <a:r>
              <a:rPr lang="en-US" sz="1400" dirty="0" err="1"/>
              <a:t>учинио</a:t>
            </a:r>
            <a:r>
              <a:rPr lang="en-US" sz="1400" dirty="0"/>
              <a:t> </a:t>
            </a:r>
            <a:r>
              <a:rPr lang="en-US" sz="1400" dirty="0" err="1"/>
              <a:t>лењом</a:t>
            </a:r>
            <a:r>
              <a:rPr lang="en-US" sz="1400" dirty="0"/>
              <a:t> и </a:t>
            </a:r>
            <a:r>
              <a:rPr lang="en-US" sz="1400" dirty="0" err="1"/>
              <a:t>немирном</a:t>
            </a:r>
            <a:r>
              <a:rPr lang="en-US" sz="1400" dirty="0"/>
              <a:t>, а </a:t>
            </a:r>
            <a:r>
              <a:rPr lang="en-US" sz="1400" dirty="0" err="1"/>
              <a:t>Хера</a:t>
            </a:r>
            <a:r>
              <a:rPr lang="en-US" sz="1400" dirty="0"/>
              <a:t> </a:t>
            </a:r>
            <a:r>
              <a:rPr lang="en-US" sz="1400" dirty="0" err="1"/>
              <a:t>је</a:t>
            </a:r>
            <a:r>
              <a:rPr lang="en-US" sz="1400" dirty="0"/>
              <a:t> </a:t>
            </a:r>
            <a:r>
              <a:rPr lang="en-US" sz="1400" dirty="0" err="1"/>
              <a:t>учинила</a:t>
            </a:r>
            <a:r>
              <a:rPr lang="en-US" sz="1400" dirty="0"/>
              <a:t> </a:t>
            </a:r>
            <a:r>
              <a:rPr lang="en-US" sz="1400" dirty="0" err="1"/>
              <a:t>знатижељном</a:t>
            </a:r>
            <a:r>
              <a:rPr lang="en-US" sz="1400" dirty="0"/>
              <a:t>.</a:t>
            </a:r>
            <a:endParaRPr lang="en-US" sz="1400" dirty="0">
              <a:cs typeface="Calibri"/>
            </a:endParaRPr>
          </a:p>
          <a:p>
            <a:r>
              <a:rPr lang="en-US" sz="1400" dirty="0" err="1"/>
              <a:t>Дадоше</a:t>
            </a:r>
            <a:r>
              <a:rPr lang="en-US" sz="1400" dirty="0"/>
              <a:t> </a:t>
            </a:r>
            <a:r>
              <a:rPr lang="en-US" sz="1400" dirty="0" err="1"/>
              <a:t>јој</a:t>
            </a:r>
            <a:r>
              <a:rPr lang="en-US" sz="1400" dirty="0"/>
              <a:t> </a:t>
            </a:r>
            <a:r>
              <a:rPr lang="en-US" sz="1400" dirty="0" err="1"/>
              <a:t>име</a:t>
            </a:r>
            <a:r>
              <a:rPr lang="en-US" sz="1400" dirty="0"/>
              <a:t> </a:t>
            </a:r>
            <a:r>
              <a:rPr lang="en-US" sz="1400" dirty="0" err="1"/>
              <a:t>Пандора</a:t>
            </a:r>
            <a:r>
              <a:rPr lang="en-US" sz="1400" dirty="0"/>
              <a:t> (</a:t>
            </a:r>
            <a:r>
              <a:rPr lang="en-US" sz="1400" dirty="0" err="1"/>
              <a:t>што</a:t>
            </a:r>
            <a:r>
              <a:rPr lang="en-US" sz="1400" dirty="0"/>
              <a:t> </a:t>
            </a:r>
            <a:r>
              <a:rPr lang="en-US" sz="1400" dirty="0" err="1"/>
              <a:t>значи</a:t>
            </a:r>
            <a:r>
              <a:rPr lang="en-US" sz="1400" dirty="0"/>
              <a:t> „</a:t>
            </a:r>
            <a:r>
              <a:rPr lang="en-US" sz="1400" dirty="0" err="1"/>
              <a:t>свиме</a:t>
            </a:r>
            <a:r>
              <a:rPr lang="en-US" sz="1400" dirty="0"/>
              <a:t> </a:t>
            </a:r>
            <a:r>
              <a:rPr lang="en-US" sz="1400" dirty="0" err="1"/>
              <a:t>обдарена</a:t>
            </a:r>
            <a:r>
              <a:rPr lang="en-US" sz="1400" dirty="0"/>
              <a:t>”). </a:t>
            </a:r>
            <a:r>
              <a:rPr lang="en-US" sz="1400" dirty="0" err="1"/>
              <a:t>Тако</a:t>
            </a:r>
            <a:r>
              <a:rPr lang="en-US" sz="1400" dirty="0"/>
              <a:t> </a:t>
            </a:r>
            <a:r>
              <a:rPr lang="en-US" sz="1400" dirty="0" err="1"/>
              <a:t>је</a:t>
            </a:r>
            <a:r>
              <a:rPr lang="en-US" sz="1400" dirty="0"/>
              <a:t>, </a:t>
            </a:r>
            <a:r>
              <a:rPr lang="en-US" sz="1400" dirty="0" err="1"/>
              <a:t>каже</a:t>
            </a:r>
            <a:r>
              <a:rPr lang="en-US" sz="1400" dirty="0"/>
              <a:t> </a:t>
            </a:r>
            <a:r>
              <a:rPr lang="en-US" sz="1400" dirty="0" err="1"/>
              <a:t>легенда</a:t>
            </a:r>
            <a:r>
              <a:rPr lang="en-US" sz="1400" dirty="0"/>
              <a:t>, </a:t>
            </a:r>
            <a:r>
              <a:rPr lang="en-US" sz="1400" dirty="0" err="1"/>
              <a:t>створена</a:t>
            </a:r>
            <a:r>
              <a:rPr lang="en-US" sz="1400" dirty="0"/>
              <a:t> </a:t>
            </a:r>
            <a:r>
              <a:rPr lang="en-US" sz="1400" dirty="0" err="1"/>
              <a:t>прва</a:t>
            </a:r>
            <a:r>
              <a:rPr lang="en-US" sz="1400" dirty="0"/>
              <a:t> </a:t>
            </a:r>
            <a:r>
              <a:rPr lang="en-US" sz="1400" dirty="0" err="1"/>
              <a:t>жена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свету</a:t>
            </a:r>
            <a:r>
              <a:rPr lang="en-US" sz="1400" dirty="0"/>
              <a:t>.</a:t>
            </a:r>
            <a:endParaRPr lang="en-US" sz="1400" dirty="0">
              <a:cs typeface="Calibri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32931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person, outdoor, person, holding&#10;&#10;Description automatically generated">
            <a:extLst>
              <a:ext uri="{FF2B5EF4-FFF2-40B4-BE49-F238E27FC236}">
                <a16:creationId xmlns:a16="http://schemas.microsoft.com/office/drawing/2014/main" xmlns="" id="{C3E62CAF-5D77-46EC-BD94-C0AA917E49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1" b="25647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5FDF4720-5445-47BE-89FE-E40D1AE6F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xmlns="" id="{AC8710B4-A815-4082-9E4F-F13A000709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51D935-465F-4009-B44C-9E898B2B6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1867" y="804333"/>
            <a:ext cx="4729519" cy="524933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400" dirty="0" err="1"/>
              <a:t>Прелепу</a:t>
            </a:r>
            <a:r>
              <a:rPr lang="en-US" sz="1400" dirty="0"/>
              <a:t> </a:t>
            </a:r>
            <a:r>
              <a:rPr lang="en-US" sz="1400" dirty="0" err="1"/>
              <a:t>Пандору</a:t>
            </a:r>
            <a:r>
              <a:rPr lang="en-US" sz="1400" dirty="0"/>
              <a:t> </a:t>
            </a:r>
            <a:r>
              <a:rPr lang="en-US" sz="1400" dirty="0" err="1"/>
              <a:t>Хермес</a:t>
            </a:r>
            <a:r>
              <a:rPr lang="en-US" sz="1400" dirty="0"/>
              <a:t> </a:t>
            </a:r>
            <a:r>
              <a:rPr lang="en-US" sz="1400" dirty="0" err="1"/>
              <a:t>је</a:t>
            </a:r>
            <a:r>
              <a:rPr lang="en-US" sz="1400" dirty="0"/>
              <a:t> </a:t>
            </a:r>
            <a:r>
              <a:rPr lang="en-US" sz="1400" dirty="0" err="1"/>
              <a:t>спустио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земљу</a:t>
            </a:r>
            <a:r>
              <a:rPr lang="en-US" sz="1400" dirty="0"/>
              <a:t> и </a:t>
            </a:r>
            <a:r>
              <a:rPr lang="en-US" sz="1400" dirty="0" err="1"/>
              <a:t>одвео</a:t>
            </a:r>
            <a:r>
              <a:rPr lang="en-US" sz="1400" dirty="0"/>
              <a:t> </a:t>
            </a:r>
            <a:r>
              <a:rPr lang="en-US" sz="1400" dirty="0" err="1"/>
              <a:t>младом</a:t>
            </a:r>
            <a:r>
              <a:rPr lang="en-US" sz="1400" dirty="0"/>
              <a:t> </a:t>
            </a:r>
            <a:r>
              <a:rPr lang="en-US" sz="1400" dirty="0" err="1"/>
              <a:t>Епиметеју</a:t>
            </a:r>
            <a:r>
              <a:rPr lang="en-US" sz="1400" dirty="0"/>
              <a:t>, </a:t>
            </a:r>
            <a:r>
              <a:rPr lang="en-US" sz="1400" dirty="0" err="1"/>
              <a:t>Прометејевом</a:t>
            </a:r>
            <a:r>
              <a:rPr lang="en-US" sz="1400" dirty="0"/>
              <a:t> </a:t>
            </a:r>
            <a:r>
              <a:rPr lang="en-US" sz="1400" dirty="0" err="1"/>
              <a:t>брату</a:t>
            </a:r>
            <a:r>
              <a:rPr lang="en-US" sz="1400" dirty="0"/>
              <a:t>, </a:t>
            </a:r>
            <a:r>
              <a:rPr lang="en-US" sz="1400" dirty="0" err="1"/>
              <a:t>да</a:t>
            </a:r>
            <a:r>
              <a:rPr lang="en-US" sz="1400" dirty="0"/>
              <a:t> </a:t>
            </a:r>
            <a:r>
              <a:rPr lang="en-US" sz="1400" dirty="0" err="1"/>
              <a:t>му</a:t>
            </a:r>
            <a:r>
              <a:rPr lang="en-US" sz="1400" dirty="0"/>
              <a:t> </a:t>
            </a:r>
            <a:r>
              <a:rPr lang="en-US" sz="1400" dirty="0" err="1"/>
              <a:t>је</a:t>
            </a:r>
            <a:r>
              <a:rPr lang="en-US" sz="1400" dirty="0"/>
              <a:t>, </a:t>
            </a:r>
            <a:r>
              <a:rPr lang="en-US" sz="1400" dirty="0" err="1"/>
              <a:t>као</a:t>
            </a:r>
            <a:r>
              <a:rPr lang="en-US" sz="1400" dirty="0"/>
              <a:t> </a:t>
            </a:r>
            <a:r>
              <a:rPr lang="en-US" sz="1400" dirty="0" err="1"/>
              <a:t>Зевсов</a:t>
            </a:r>
            <a:r>
              <a:rPr lang="en-US" sz="1400" dirty="0"/>
              <a:t> </a:t>
            </a:r>
            <a:r>
              <a:rPr lang="en-US" sz="1400" dirty="0" err="1"/>
              <a:t>дар</a:t>
            </a:r>
            <a:r>
              <a:rPr lang="en-US" sz="1400" dirty="0"/>
              <a:t>, </a:t>
            </a:r>
            <a:r>
              <a:rPr lang="en-US" sz="1400" dirty="0" err="1"/>
              <a:t>преда</a:t>
            </a:r>
            <a:r>
              <a:rPr lang="en-US" sz="1400" dirty="0"/>
              <a:t> </a:t>
            </a:r>
            <a:r>
              <a:rPr lang="en-US" sz="1400" dirty="0" err="1"/>
              <a:t>заједно</a:t>
            </a:r>
            <a:r>
              <a:rPr lang="en-US" sz="1400" dirty="0"/>
              <a:t> </a:t>
            </a:r>
            <a:r>
              <a:rPr lang="en-US" sz="1400" dirty="0" err="1"/>
              <a:t>са</a:t>
            </a:r>
            <a:r>
              <a:rPr lang="en-US" sz="1400" dirty="0"/>
              <a:t> </a:t>
            </a:r>
            <a:r>
              <a:rPr lang="en-US" sz="1400" dirty="0" err="1"/>
              <a:t>златом</a:t>
            </a:r>
            <a:r>
              <a:rPr lang="en-US" sz="1400" dirty="0"/>
              <a:t> </a:t>
            </a:r>
            <a:r>
              <a:rPr lang="en-US" sz="1400" dirty="0" err="1"/>
              <a:t>украшеном</a:t>
            </a:r>
            <a:r>
              <a:rPr lang="en-US" sz="1400" dirty="0"/>
              <a:t> </a:t>
            </a:r>
            <a:r>
              <a:rPr lang="en-US" sz="1400" dirty="0" err="1"/>
              <a:t>кутијом</a:t>
            </a:r>
            <a:r>
              <a:rPr lang="en-US" sz="1400" dirty="0"/>
              <a:t>, у </a:t>
            </a:r>
            <a:r>
              <a:rPr lang="en-US" sz="1400" dirty="0" err="1"/>
              <a:t>којој</a:t>
            </a:r>
            <a:r>
              <a:rPr lang="en-US" sz="1400" dirty="0"/>
              <a:t> </a:t>
            </a:r>
            <a:r>
              <a:rPr lang="en-US" sz="1400" dirty="0" err="1"/>
              <a:t>су</a:t>
            </a:r>
            <a:r>
              <a:rPr lang="en-US" sz="1400" dirty="0"/>
              <a:t> </a:t>
            </a:r>
            <a:r>
              <a:rPr lang="en-US" sz="1400" dirty="0" err="1"/>
              <a:t>се</a:t>
            </a:r>
            <a:r>
              <a:rPr lang="en-US" sz="1400" dirty="0"/>
              <a:t> </a:t>
            </a:r>
            <a:r>
              <a:rPr lang="en-US" sz="1400" dirty="0" err="1"/>
              <a:t>налазила</a:t>
            </a:r>
            <a:r>
              <a:rPr lang="en-US" sz="1400" dirty="0"/>
              <a:t> </a:t>
            </a:r>
            <a:r>
              <a:rPr lang="en-US" sz="1400" dirty="0" err="1"/>
              <a:t>сва</a:t>
            </a:r>
            <a:r>
              <a:rPr lang="en-US" sz="1400" dirty="0"/>
              <a:t> </a:t>
            </a:r>
            <a:r>
              <a:rPr lang="en-US" sz="1400" dirty="0" err="1"/>
              <a:t>зла</a:t>
            </a:r>
            <a:r>
              <a:rPr lang="en-US" sz="1400" dirty="0"/>
              <a:t> </a:t>
            </a:r>
            <a:r>
              <a:rPr lang="en-US" sz="1400" dirty="0" err="1"/>
              <a:t>овога</a:t>
            </a:r>
            <a:r>
              <a:rPr lang="en-US" sz="1400" dirty="0"/>
              <a:t> </a:t>
            </a:r>
            <a:r>
              <a:rPr lang="en-US" sz="1400" dirty="0" err="1"/>
              <a:t>света</a:t>
            </a:r>
            <a:r>
              <a:rPr lang="en-US" sz="1400" dirty="0"/>
              <a:t>. </a:t>
            </a:r>
            <a:r>
              <a:rPr lang="en-US" sz="1400" dirty="0" err="1"/>
              <a:t>Иако</a:t>
            </a:r>
            <a:r>
              <a:rPr lang="en-US" sz="1400" dirty="0"/>
              <a:t> </a:t>
            </a:r>
            <a:r>
              <a:rPr lang="en-US" sz="1400" dirty="0" err="1"/>
              <a:t>га</a:t>
            </a:r>
            <a:r>
              <a:rPr lang="en-US" sz="1400" dirty="0"/>
              <a:t> </a:t>
            </a:r>
            <a:r>
              <a:rPr lang="en-US" sz="1400" dirty="0" err="1"/>
              <a:t>је</a:t>
            </a:r>
            <a:r>
              <a:rPr lang="en-US" sz="1400" dirty="0"/>
              <a:t> </a:t>
            </a:r>
            <a:r>
              <a:rPr lang="en-US" sz="1400" dirty="0" err="1"/>
              <a:t>Прометеј</a:t>
            </a:r>
            <a:r>
              <a:rPr lang="en-US" sz="1400" dirty="0"/>
              <a:t> </a:t>
            </a:r>
            <a:r>
              <a:rPr lang="en-US" sz="1400" dirty="0" err="1"/>
              <a:t>још</a:t>
            </a:r>
            <a:r>
              <a:rPr lang="en-US" sz="1400" dirty="0"/>
              <a:t> </a:t>
            </a:r>
            <a:r>
              <a:rPr lang="en-US" sz="1400" dirty="0" err="1"/>
              <a:t>раније</a:t>
            </a:r>
            <a:r>
              <a:rPr lang="en-US" sz="1400" dirty="0"/>
              <a:t> </a:t>
            </a:r>
            <a:r>
              <a:rPr lang="en-US" sz="1400" dirty="0" err="1"/>
              <a:t>саветовао</a:t>
            </a:r>
            <a:r>
              <a:rPr lang="en-US" sz="1400" dirty="0"/>
              <a:t> </a:t>
            </a:r>
            <a:r>
              <a:rPr lang="en-US" sz="1400" dirty="0" err="1"/>
              <a:t>да</a:t>
            </a:r>
            <a:r>
              <a:rPr lang="en-US" sz="1400" dirty="0"/>
              <a:t> </a:t>
            </a:r>
            <a:r>
              <a:rPr lang="en-US" sz="1400" dirty="0" err="1"/>
              <a:t>не</a:t>
            </a:r>
            <a:r>
              <a:rPr lang="en-US" sz="1400" dirty="0"/>
              <a:t> </a:t>
            </a:r>
            <a:r>
              <a:rPr lang="en-US" sz="1400" dirty="0" err="1"/>
              <a:t>прима</a:t>
            </a:r>
            <a:r>
              <a:rPr lang="en-US" sz="1400" dirty="0"/>
              <a:t> </a:t>
            </a:r>
            <a:r>
              <a:rPr lang="en-US" sz="1400" dirty="0" err="1"/>
              <a:t>поклоне</a:t>
            </a:r>
            <a:r>
              <a:rPr lang="en-US" sz="1400" dirty="0"/>
              <a:t> </a:t>
            </a:r>
            <a:r>
              <a:rPr lang="en-US" sz="1400" dirty="0" err="1"/>
              <a:t>од</a:t>
            </a:r>
            <a:r>
              <a:rPr lang="en-US" sz="1400" dirty="0"/>
              <a:t> </a:t>
            </a:r>
            <a:r>
              <a:rPr lang="en-US" sz="1400" dirty="0" err="1"/>
              <a:t>богова</a:t>
            </a:r>
            <a:r>
              <a:rPr lang="en-US" sz="1400" dirty="0"/>
              <a:t>, </a:t>
            </a:r>
            <a:r>
              <a:rPr lang="en-US" sz="1400" dirty="0" err="1"/>
              <a:t>видевши</a:t>
            </a:r>
            <a:r>
              <a:rPr lang="en-US" sz="1400" dirty="0"/>
              <a:t> </a:t>
            </a:r>
            <a:r>
              <a:rPr lang="en-US" sz="1400" dirty="0" err="1"/>
              <a:t>прекрасну</a:t>
            </a:r>
            <a:r>
              <a:rPr lang="en-US" sz="1400" dirty="0"/>
              <a:t> </a:t>
            </a:r>
            <a:r>
              <a:rPr lang="en-US" sz="1400" dirty="0" err="1"/>
              <a:t>Пандору</a:t>
            </a:r>
            <a:r>
              <a:rPr lang="en-US" sz="1400" dirty="0"/>
              <a:t> и </a:t>
            </a:r>
            <a:r>
              <a:rPr lang="en-US" sz="1400" dirty="0" err="1"/>
              <a:t>златну</a:t>
            </a:r>
            <a:r>
              <a:rPr lang="en-US" sz="1400" dirty="0"/>
              <a:t> </a:t>
            </a:r>
            <a:r>
              <a:rPr lang="en-US" sz="1400" dirty="0" err="1"/>
              <a:t>кутију</a:t>
            </a:r>
            <a:r>
              <a:rPr lang="en-US" sz="1400" dirty="0"/>
              <a:t> у </a:t>
            </a:r>
            <a:r>
              <a:rPr lang="en-US" sz="1400" dirty="0" err="1"/>
              <a:t>њеним</a:t>
            </a:r>
            <a:r>
              <a:rPr lang="en-US" sz="1400" dirty="0"/>
              <a:t> </a:t>
            </a:r>
            <a:r>
              <a:rPr lang="en-US" sz="1400" dirty="0" err="1"/>
              <a:t>рукама</a:t>
            </a:r>
            <a:r>
              <a:rPr lang="en-US" sz="1400" dirty="0"/>
              <a:t>, </a:t>
            </a:r>
            <a:r>
              <a:rPr lang="en-US" sz="1400" dirty="0" err="1"/>
              <a:t>Епиметеј</a:t>
            </a:r>
            <a:r>
              <a:rPr lang="en-US" sz="1400" dirty="0"/>
              <a:t> </a:t>
            </a:r>
            <a:r>
              <a:rPr lang="en-US" sz="1400" dirty="0" err="1"/>
              <a:t>није</a:t>
            </a:r>
            <a:r>
              <a:rPr lang="en-US" sz="1400" dirty="0"/>
              <a:t> </a:t>
            </a:r>
            <a:r>
              <a:rPr lang="en-US" sz="1400" dirty="0" err="1"/>
              <a:t>могао</a:t>
            </a:r>
            <a:r>
              <a:rPr lang="en-US" sz="1400" dirty="0"/>
              <a:t> </a:t>
            </a:r>
            <a:r>
              <a:rPr lang="en-US" sz="1400" dirty="0" err="1"/>
              <a:t>одолети</a:t>
            </a:r>
            <a:r>
              <a:rPr lang="en-US" sz="1400" dirty="0"/>
              <a:t> </a:t>
            </a:r>
            <a:r>
              <a:rPr lang="en-US" sz="1400" dirty="0" err="1"/>
              <a:t>искушењу</a:t>
            </a:r>
            <a:r>
              <a:rPr lang="en-US" sz="1400" dirty="0"/>
              <a:t>. </a:t>
            </a:r>
            <a:r>
              <a:rPr lang="en-US" sz="1400" dirty="0" err="1"/>
              <a:t>Хермес</a:t>
            </a:r>
            <a:r>
              <a:rPr lang="en-US" sz="1400" dirty="0"/>
              <a:t> </a:t>
            </a:r>
            <a:r>
              <a:rPr lang="en-US" sz="1400" dirty="0" err="1"/>
              <a:t>га</a:t>
            </a:r>
            <a:r>
              <a:rPr lang="en-US" sz="1400" dirty="0"/>
              <a:t> </a:t>
            </a:r>
            <a:r>
              <a:rPr lang="en-US" sz="1400" dirty="0" err="1"/>
              <a:t>је</a:t>
            </a:r>
            <a:r>
              <a:rPr lang="en-US" sz="1400" dirty="0"/>
              <a:t> </a:t>
            </a:r>
            <a:r>
              <a:rPr lang="en-US" sz="1400" dirty="0" err="1"/>
              <a:t>упозорио</a:t>
            </a:r>
            <a:r>
              <a:rPr lang="en-US" sz="1400" dirty="0"/>
              <a:t> </a:t>
            </a:r>
            <a:r>
              <a:rPr lang="en-US" sz="1400" dirty="0" err="1"/>
              <a:t>да</a:t>
            </a:r>
            <a:r>
              <a:rPr lang="en-US" sz="1400" dirty="0"/>
              <a:t> </a:t>
            </a:r>
            <a:r>
              <a:rPr lang="en-US" sz="1400" dirty="0" err="1"/>
              <a:t>је</a:t>
            </a:r>
            <a:r>
              <a:rPr lang="en-US" sz="1400" dirty="0"/>
              <a:t> </a:t>
            </a:r>
            <a:r>
              <a:rPr lang="en-US" sz="1400" dirty="0" err="1"/>
              <a:t>она</a:t>
            </a:r>
            <a:r>
              <a:rPr lang="en-US" sz="1400" dirty="0"/>
              <a:t> </a:t>
            </a:r>
            <a:r>
              <a:rPr lang="en-US" sz="1400" dirty="0" err="1"/>
              <a:t>дар</a:t>
            </a:r>
            <a:r>
              <a:rPr lang="en-US" sz="1400" dirty="0"/>
              <a:t> </a:t>
            </a:r>
            <a:r>
              <a:rPr lang="en-US" sz="1400" dirty="0" err="1"/>
              <a:t>бога</a:t>
            </a:r>
            <a:r>
              <a:rPr lang="en-US" sz="1400" dirty="0"/>
              <a:t> </a:t>
            </a:r>
            <a:r>
              <a:rPr lang="en-US" sz="1400" dirty="0" err="1"/>
              <a:t>Зевса</a:t>
            </a:r>
            <a:r>
              <a:rPr lang="en-US" sz="1400" dirty="0"/>
              <a:t>, и </a:t>
            </a:r>
            <a:r>
              <a:rPr lang="en-US" sz="1400" dirty="0" err="1"/>
              <a:t>да</a:t>
            </a:r>
            <a:r>
              <a:rPr lang="en-US" sz="1400" dirty="0"/>
              <a:t> </a:t>
            </a:r>
            <a:r>
              <a:rPr lang="en-US" sz="1400" dirty="0" err="1"/>
              <a:t>не</a:t>
            </a:r>
            <a:r>
              <a:rPr lang="en-US" sz="1400" dirty="0"/>
              <a:t> </a:t>
            </a:r>
            <a:r>
              <a:rPr lang="en-US" sz="1400" dirty="0" err="1"/>
              <a:t>дира</a:t>
            </a:r>
            <a:r>
              <a:rPr lang="en-US" sz="1400" dirty="0"/>
              <a:t> </a:t>
            </a:r>
            <a:r>
              <a:rPr lang="en-US" sz="1400" dirty="0" err="1"/>
              <a:t>Пандорину</a:t>
            </a:r>
            <a:r>
              <a:rPr lang="en-US" sz="1400" dirty="0"/>
              <a:t> </a:t>
            </a:r>
            <a:r>
              <a:rPr lang="en-US" sz="1400" dirty="0" err="1"/>
              <a:t>кутију</a:t>
            </a:r>
            <a:r>
              <a:rPr lang="en-US" sz="1400" dirty="0"/>
              <a:t> </a:t>
            </a:r>
            <a:r>
              <a:rPr lang="en-US" sz="1400" dirty="0" err="1"/>
              <a:t>која</a:t>
            </a:r>
            <a:r>
              <a:rPr lang="en-US" sz="1400" dirty="0"/>
              <a:t> </a:t>
            </a:r>
            <a:r>
              <a:rPr lang="en-US" sz="1400" dirty="0" err="1"/>
              <a:t>је</a:t>
            </a:r>
            <a:r>
              <a:rPr lang="en-US" sz="1400" dirty="0"/>
              <a:t> </a:t>
            </a:r>
            <a:r>
              <a:rPr lang="en-US" sz="1400" dirty="0" err="1"/>
              <a:t>била</a:t>
            </a:r>
            <a:r>
              <a:rPr lang="en-US" sz="1400" dirty="0"/>
              <a:t> </a:t>
            </a:r>
            <a:r>
              <a:rPr lang="en-US" sz="1400" dirty="0" err="1"/>
              <a:t>њен</a:t>
            </a:r>
            <a:r>
              <a:rPr lang="en-US" sz="1400" dirty="0"/>
              <a:t> </a:t>
            </a:r>
            <a:r>
              <a:rPr lang="en-US" sz="1400" dirty="0" err="1"/>
              <a:t>мираз</a:t>
            </a:r>
            <a:r>
              <a:rPr lang="en-US" sz="1400" dirty="0"/>
              <a:t>. </a:t>
            </a:r>
            <a:r>
              <a:rPr lang="en-US" sz="1400" dirty="0" err="1"/>
              <a:t>Епиметеј</a:t>
            </a:r>
            <a:r>
              <a:rPr lang="en-US" sz="1400" dirty="0"/>
              <a:t> </a:t>
            </a:r>
            <a:r>
              <a:rPr lang="en-US" sz="1400" dirty="0" err="1"/>
              <a:t>је</a:t>
            </a:r>
            <a:r>
              <a:rPr lang="en-US" sz="1400" dirty="0"/>
              <a:t> </a:t>
            </a:r>
            <a:r>
              <a:rPr lang="en-US" sz="1400" dirty="0" err="1"/>
              <a:t>то</a:t>
            </a:r>
            <a:r>
              <a:rPr lang="en-US" sz="1400" dirty="0"/>
              <a:t> </a:t>
            </a:r>
            <a:r>
              <a:rPr lang="en-US" sz="1400" dirty="0" err="1"/>
              <a:t>рекао</a:t>
            </a:r>
            <a:r>
              <a:rPr lang="en-US" sz="1400" dirty="0"/>
              <a:t> и </a:t>
            </a:r>
            <a:r>
              <a:rPr lang="en-US" sz="1400" dirty="0" err="1"/>
              <a:t>Пандори</a:t>
            </a:r>
            <a:r>
              <a:rPr lang="en-US" sz="1400" dirty="0"/>
              <a:t>, </a:t>
            </a:r>
            <a:r>
              <a:rPr lang="en-US" sz="1400" dirty="0" err="1"/>
              <a:t>чија</a:t>
            </a:r>
            <a:r>
              <a:rPr lang="en-US" sz="1400" dirty="0"/>
              <a:t> </a:t>
            </a:r>
            <a:r>
              <a:rPr lang="en-US" sz="1400" dirty="0" err="1"/>
              <a:t>је</a:t>
            </a:r>
            <a:r>
              <a:rPr lang="en-US" sz="1400" dirty="0"/>
              <a:t> </a:t>
            </a:r>
            <a:r>
              <a:rPr lang="en-US" sz="1400" dirty="0" err="1"/>
              <a:t>знатижеља</a:t>
            </a:r>
            <a:r>
              <a:rPr lang="en-US" sz="1400" dirty="0"/>
              <a:t> </a:t>
            </a:r>
            <a:r>
              <a:rPr lang="en-US" sz="1400" dirty="0" err="1"/>
              <a:t>била</a:t>
            </a:r>
            <a:r>
              <a:rPr lang="en-US" sz="1400" dirty="0"/>
              <a:t> </a:t>
            </a:r>
            <a:r>
              <a:rPr lang="en-US" sz="1400" dirty="0" err="1"/>
              <a:t>превелика</a:t>
            </a:r>
            <a:r>
              <a:rPr lang="en-US" sz="1400" dirty="0"/>
              <a:t> и </a:t>
            </a:r>
            <a:r>
              <a:rPr lang="en-US" sz="1400" dirty="0" err="1"/>
              <a:t>она</a:t>
            </a:r>
            <a:r>
              <a:rPr lang="en-US" sz="1400" dirty="0"/>
              <a:t> </a:t>
            </a:r>
            <a:r>
              <a:rPr lang="en-US" sz="1400" dirty="0" err="1"/>
              <a:t>није</a:t>
            </a:r>
            <a:r>
              <a:rPr lang="en-US" sz="1400" dirty="0"/>
              <a:t> </a:t>
            </a:r>
            <a:r>
              <a:rPr lang="en-US" sz="1400" dirty="0" err="1"/>
              <a:t>могла</a:t>
            </a:r>
            <a:r>
              <a:rPr lang="en-US" sz="1400" dirty="0"/>
              <a:t> </a:t>
            </a:r>
            <a:r>
              <a:rPr lang="en-US" sz="1400" dirty="0" err="1"/>
              <a:t>одолети</a:t>
            </a:r>
            <a:r>
              <a:rPr lang="en-US" sz="1400" dirty="0"/>
              <a:t> </a:t>
            </a:r>
            <a:r>
              <a:rPr lang="en-US" sz="1400" dirty="0" err="1"/>
              <a:t>па</a:t>
            </a:r>
            <a:r>
              <a:rPr lang="en-US" sz="1400" dirty="0"/>
              <a:t> </a:t>
            </a:r>
            <a:r>
              <a:rPr lang="en-US" sz="1400" dirty="0" err="1"/>
              <a:t>је</a:t>
            </a:r>
            <a:r>
              <a:rPr lang="en-US" sz="1400" dirty="0"/>
              <a:t> </a:t>
            </a:r>
            <a:r>
              <a:rPr lang="en-US" sz="1400" dirty="0" err="1"/>
              <a:t>отворила</a:t>
            </a:r>
            <a:r>
              <a:rPr lang="en-US" sz="1400" dirty="0"/>
              <a:t> </a:t>
            </a:r>
            <a:r>
              <a:rPr lang="en-US" sz="1400" dirty="0" err="1"/>
              <a:t>кутију</a:t>
            </a:r>
            <a:r>
              <a:rPr lang="en-US" sz="1400" dirty="0"/>
              <a:t>. У </a:t>
            </a:r>
            <a:r>
              <a:rPr lang="en-US" sz="1400" dirty="0" err="1"/>
              <a:t>том</a:t>
            </a:r>
            <a:r>
              <a:rPr lang="en-US" sz="1400" dirty="0"/>
              <a:t> </a:t>
            </a:r>
            <a:r>
              <a:rPr lang="en-US" sz="1400" dirty="0" err="1"/>
              <a:t>тренутку</a:t>
            </a:r>
            <a:r>
              <a:rPr lang="en-US" sz="1400" dirty="0"/>
              <a:t> </a:t>
            </a:r>
            <a:r>
              <a:rPr lang="en-US" sz="1400" dirty="0" err="1"/>
              <a:t>сво</a:t>
            </a:r>
            <a:r>
              <a:rPr lang="en-US" sz="1400" dirty="0"/>
              <a:t>  </a:t>
            </a:r>
            <a:r>
              <a:rPr lang="en-US" sz="1400" dirty="0" err="1"/>
              <a:t>зло</a:t>
            </a:r>
            <a:r>
              <a:rPr lang="en-US" sz="1400" dirty="0"/>
              <a:t> </a:t>
            </a:r>
            <a:r>
              <a:rPr lang="en-US" sz="1400" dirty="0" err="1"/>
              <a:t>је</a:t>
            </a:r>
            <a:r>
              <a:rPr lang="en-US" sz="1400" dirty="0"/>
              <a:t> </a:t>
            </a:r>
            <a:r>
              <a:rPr lang="en-US" sz="1400" dirty="0" err="1"/>
              <a:t>изашло</a:t>
            </a:r>
            <a:r>
              <a:rPr lang="en-US" sz="1400" dirty="0"/>
              <a:t> и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до</a:t>
            </a:r>
            <a:r>
              <a:rPr lang="en-US" sz="1400" dirty="0"/>
              <a:t> </a:t>
            </a:r>
            <a:r>
              <a:rPr lang="en-US" sz="1400" dirty="0" err="1"/>
              <a:t>тада</a:t>
            </a:r>
            <a:r>
              <a:rPr lang="en-US" sz="1400" dirty="0"/>
              <a:t> </a:t>
            </a:r>
            <a:r>
              <a:rPr lang="en-US" sz="1400" dirty="0" err="1"/>
              <a:t>безбрижно</a:t>
            </a:r>
            <a:r>
              <a:rPr lang="en-US" sz="1400" dirty="0"/>
              <a:t> </a:t>
            </a:r>
            <a:r>
              <a:rPr lang="en-US" sz="1400" dirty="0" err="1"/>
              <a:t>човечанство</a:t>
            </a:r>
            <a:r>
              <a:rPr lang="en-US" sz="1400" dirty="0"/>
              <a:t>, </a:t>
            </a:r>
            <a:r>
              <a:rPr lang="en-US" sz="1400" dirty="0" err="1"/>
              <a:t>сручили</a:t>
            </a:r>
            <a:r>
              <a:rPr lang="en-US" sz="1400" dirty="0"/>
              <a:t> </a:t>
            </a:r>
            <a:r>
              <a:rPr lang="en-US" sz="1400" dirty="0" err="1"/>
              <a:t>су</a:t>
            </a:r>
            <a:r>
              <a:rPr lang="en-US" sz="1400" dirty="0"/>
              <a:t> </a:t>
            </a:r>
            <a:r>
              <a:rPr lang="en-US" sz="1400" dirty="0" err="1"/>
              <a:t>се</a:t>
            </a:r>
            <a:r>
              <a:rPr lang="en-US" sz="1400" dirty="0"/>
              <a:t> </a:t>
            </a:r>
            <a:r>
              <a:rPr lang="en-US" sz="1400" dirty="0" err="1"/>
              <a:t>куга</a:t>
            </a:r>
            <a:r>
              <a:rPr lang="en-US" sz="1400" dirty="0"/>
              <a:t>, </a:t>
            </a:r>
            <a:r>
              <a:rPr lang="en-US" sz="1400" dirty="0" err="1"/>
              <a:t>туга</a:t>
            </a:r>
            <a:r>
              <a:rPr lang="en-US" sz="1400" dirty="0"/>
              <a:t>, </a:t>
            </a:r>
            <a:r>
              <a:rPr lang="en-US" sz="1400" dirty="0" err="1"/>
              <a:t>сиромаштво</a:t>
            </a:r>
            <a:r>
              <a:rPr lang="en-US" sz="1400" dirty="0"/>
              <a:t>, </a:t>
            </a:r>
            <a:r>
              <a:rPr lang="en-US" sz="1400" dirty="0" err="1"/>
              <a:t>глад</a:t>
            </a:r>
            <a:r>
              <a:rPr lang="en-US" sz="1400" dirty="0"/>
              <a:t>, </a:t>
            </a:r>
            <a:r>
              <a:rPr lang="en-US" sz="1400" dirty="0" err="1"/>
              <a:t>очај</a:t>
            </a:r>
            <a:r>
              <a:rPr lang="en-US" sz="1400" dirty="0"/>
              <a:t>, </a:t>
            </a:r>
            <a:r>
              <a:rPr lang="en-US" sz="1400" dirty="0" err="1"/>
              <a:t>превара</a:t>
            </a:r>
            <a:r>
              <a:rPr lang="en-US" sz="1400" dirty="0"/>
              <a:t>, </a:t>
            </a:r>
            <a:r>
              <a:rPr lang="en-US" sz="1400" dirty="0" err="1"/>
              <a:t>злочин</a:t>
            </a:r>
            <a:r>
              <a:rPr lang="en-US" sz="1400" dirty="0"/>
              <a:t>, </a:t>
            </a:r>
            <a:r>
              <a:rPr lang="en-US" sz="1400" dirty="0" err="1"/>
              <a:t>старост</a:t>
            </a:r>
            <a:r>
              <a:rPr lang="en-US" sz="1400" dirty="0"/>
              <a:t>, </a:t>
            </a:r>
            <a:r>
              <a:rPr lang="en-US" sz="1400" dirty="0" err="1"/>
              <a:t>болест</a:t>
            </a:r>
            <a:r>
              <a:rPr lang="en-US" sz="1400" dirty="0"/>
              <a:t>, </a:t>
            </a:r>
            <a:r>
              <a:rPr lang="en-US" sz="1400" dirty="0" err="1"/>
              <a:t>похлепа</a:t>
            </a:r>
            <a:r>
              <a:rPr lang="en-US" sz="1400" dirty="0"/>
              <a:t>… </a:t>
            </a:r>
            <a:r>
              <a:rPr lang="en-US" sz="1400" dirty="0" err="1"/>
              <a:t>Пандора</a:t>
            </a:r>
            <a:r>
              <a:rPr lang="en-US" sz="1400" dirty="0"/>
              <a:t> </a:t>
            </a:r>
            <a:r>
              <a:rPr lang="en-US" sz="1400" dirty="0" err="1"/>
              <a:t>је</a:t>
            </a:r>
            <a:r>
              <a:rPr lang="en-US" sz="1400" dirty="0"/>
              <a:t> </a:t>
            </a:r>
            <a:r>
              <a:rPr lang="en-US" sz="1400" dirty="0" err="1"/>
              <a:t>брзо</a:t>
            </a:r>
            <a:r>
              <a:rPr lang="en-US" sz="1400" dirty="0"/>
              <a:t> </a:t>
            </a:r>
            <a:r>
              <a:rPr lang="en-US" sz="1400" dirty="0" err="1"/>
              <a:t>затворила</a:t>
            </a:r>
            <a:r>
              <a:rPr lang="en-US" sz="1400" dirty="0"/>
              <a:t> </a:t>
            </a:r>
            <a:r>
              <a:rPr lang="en-US" sz="1400" dirty="0" err="1"/>
              <a:t>кутију</a:t>
            </a:r>
            <a:r>
              <a:rPr lang="en-US" sz="1400" dirty="0"/>
              <a:t> и у </a:t>
            </a:r>
            <a:r>
              <a:rPr lang="en-US" sz="1400" dirty="0" err="1"/>
              <a:t>њој</a:t>
            </a:r>
            <a:r>
              <a:rPr lang="en-US" sz="1400" dirty="0"/>
              <a:t> </a:t>
            </a:r>
            <a:r>
              <a:rPr lang="en-US" sz="1400" dirty="0" err="1"/>
              <a:t>је</a:t>
            </a:r>
            <a:r>
              <a:rPr lang="en-US" sz="1400" dirty="0"/>
              <a:t> </a:t>
            </a:r>
            <a:r>
              <a:rPr lang="en-US" sz="1400" dirty="0" err="1"/>
              <a:t>остала</a:t>
            </a:r>
            <a:r>
              <a:rPr lang="en-US" sz="1400" dirty="0"/>
              <a:t> </a:t>
            </a:r>
            <a:r>
              <a:rPr lang="en-US" sz="1400" dirty="0" err="1"/>
              <a:t>само</a:t>
            </a:r>
            <a:r>
              <a:rPr lang="en-US" sz="1400" dirty="0"/>
              <a:t> </a:t>
            </a:r>
            <a:r>
              <a:rPr lang="en-US" sz="1400" dirty="0" err="1"/>
              <a:t>нада</a:t>
            </a:r>
            <a:r>
              <a:rPr lang="en-US" sz="1400" dirty="0"/>
              <a:t>. </a:t>
            </a:r>
            <a:r>
              <a:rPr lang="en-US" sz="1400" dirty="0" err="1"/>
              <a:t>Она</a:t>
            </a:r>
            <a:r>
              <a:rPr lang="en-US" sz="1400" dirty="0"/>
              <a:t> </a:t>
            </a:r>
            <a:r>
              <a:rPr lang="en-US" sz="1400" dirty="0" err="1"/>
              <a:t>је</a:t>
            </a:r>
            <a:r>
              <a:rPr lang="en-US" sz="1400" dirty="0"/>
              <a:t> </a:t>
            </a:r>
            <a:r>
              <a:rPr lang="en-US" sz="1400" dirty="0" err="1"/>
              <a:t>тада</a:t>
            </a:r>
            <a:r>
              <a:rPr lang="en-US" sz="1400" dirty="0"/>
              <a:t> </a:t>
            </a:r>
            <a:r>
              <a:rPr lang="en-US" sz="1400" dirty="0" err="1"/>
              <a:t>увидела</a:t>
            </a:r>
            <a:r>
              <a:rPr lang="en-US" sz="1400" dirty="0"/>
              <a:t> </a:t>
            </a:r>
            <a:r>
              <a:rPr lang="en-US" sz="1400" dirty="0" err="1"/>
              <a:t>да</a:t>
            </a:r>
            <a:r>
              <a:rPr lang="en-US" sz="1400" dirty="0"/>
              <a:t> </a:t>
            </a:r>
            <a:r>
              <a:rPr lang="en-US" sz="1400" dirty="0" err="1"/>
              <a:t>је</a:t>
            </a:r>
            <a:r>
              <a:rPr lang="en-US" sz="1400" dirty="0"/>
              <a:t> </a:t>
            </a:r>
            <a:r>
              <a:rPr lang="en-US" sz="1400" dirty="0" err="1"/>
              <a:t>свет</a:t>
            </a:r>
            <a:r>
              <a:rPr lang="en-US" sz="1400" dirty="0"/>
              <a:t> </a:t>
            </a:r>
            <a:r>
              <a:rPr lang="en-US" sz="1400" dirty="0" err="1"/>
              <a:t>без</a:t>
            </a:r>
            <a:r>
              <a:rPr lang="en-US" sz="1400" dirty="0"/>
              <a:t> </a:t>
            </a:r>
            <a:r>
              <a:rPr lang="en-US" sz="1400" dirty="0" err="1"/>
              <a:t>наде</a:t>
            </a:r>
            <a:r>
              <a:rPr lang="en-US" sz="1400" dirty="0"/>
              <a:t> </a:t>
            </a:r>
            <a:r>
              <a:rPr lang="en-US" sz="1400" dirty="0" err="1"/>
              <a:t>врло</a:t>
            </a:r>
            <a:r>
              <a:rPr lang="en-US" sz="1400" dirty="0"/>
              <a:t> </a:t>
            </a:r>
            <a:r>
              <a:rPr lang="en-US" sz="1400" dirty="0" err="1"/>
              <a:t>хладан</a:t>
            </a:r>
            <a:r>
              <a:rPr lang="en-US" sz="1400" dirty="0"/>
              <a:t> </a:t>
            </a:r>
            <a:r>
              <a:rPr lang="en-US" sz="1400" dirty="0" err="1"/>
              <a:t>па</a:t>
            </a:r>
            <a:r>
              <a:rPr lang="en-US" sz="1400" dirty="0"/>
              <a:t> </a:t>
            </a:r>
            <a:r>
              <a:rPr lang="en-US" sz="1400" dirty="0" err="1"/>
              <a:t>је</a:t>
            </a:r>
            <a:r>
              <a:rPr lang="en-US" sz="1400" dirty="0"/>
              <a:t> </a:t>
            </a:r>
            <a:r>
              <a:rPr lang="en-US" sz="1400" dirty="0" err="1"/>
              <a:t>опет</a:t>
            </a:r>
            <a:r>
              <a:rPr lang="en-US" sz="1400" dirty="0"/>
              <a:t> </a:t>
            </a:r>
            <a:r>
              <a:rPr lang="en-US" sz="1400" dirty="0" err="1"/>
              <a:t>отворила</a:t>
            </a:r>
            <a:r>
              <a:rPr lang="en-US" sz="1400" dirty="0"/>
              <a:t> </a:t>
            </a:r>
            <a:r>
              <a:rPr lang="en-US" sz="1400" dirty="0" err="1"/>
              <a:t>кутију</a:t>
            </a:r>
            <a:r>
              <a:rPr lang="en-US" sz="1400" dirty="0"/>
              <a:t> </a:t>
            </a:r>
            <a:r>
              <a:rPr lang="en-US" sz="1400" dirty="0" err="1"/>
              <a:t>из</a:t>
            </a:r>
            <a:r>
              <a:rPr lang="en-US" sz="1400" dirty="0"/>
              <a:t> </a:t>
            </a:r>
            <a:r>
              <a:rPr lang="en-US" sz="1400" dirty="0" err="1"/>
              <a:t>које</a:t>
            </a:r>
            <a:r>
              <a:rPr lang="en-US" sz="1400" dirty="0"/>
              <a:t> </a:t>
            </a:r>
            <a:r>
              <a:rPr lang="en-US" sz="1400" dirty="0" err="1"/>
              <a:t>је</a:t>
            </a:r>
            <a:r>
              <a:rPr lang="en-US" sz="1400" dirty="0"/>
              <a:t> </a:t>
            </a:r>
            <a:r>
              <a:rPr lang="en-US" sz="1400" dirty="0" err="1"/>
              <a:t>изашла</a:t>
            </a:r>
            <a:r>
              <a:rPr lang="en-US" sz="1400" dirty="0"/>
              <a:t> и </a:t>
            </a:r>
            <a:r>
              <a:rPr lang="en-US" sz="1400" dirty="0" err="1"/>
              <a:t>нада</a:t>
            </a:r>
            <a:r>
              <a:rPr lang="en-US" sz="1400" dirty="0" smtClean="0"/>
              <a:t>.</a:t>
            </a:r>
            <a:endParaRPr lang="en-US" sz="1400" dirty="0">
              <a:cs typeface="Calibri"/>
            </a:endParaRPr>
          </a:p>
          <a:p>
            <a:r>
              <a:rPr lang="en-US" sz="1400" dirty="0" err="1"/>
              <a:t>Тако</a:t>
            </a:r>
            <a:r>
              <a:rPr lang="en-US" sz="1400" dirty="0"/>
              <a:t> </a:t>
            </a:r>
            <a:r>
              <a:rPr lang="en-US" sz="1400" dirty="0" err="1"/>
              <a:t>је</a:t>
            </a:r>
            <a:r>
              <a:rPr lang="en-US" sz="1400" dirty="0"/>
              <a:t> </a:t>
            </a:r>
            <a:r>
              <a:rPr lang="en-US" sz="1400" dirty="0" err="1"/>
              <a:t>човечанство</a:t>
            </a:r>
            <a:r>
              <a:rPr lang="en-US" sz="1400" dirty="0"/>
              <a:t> </a:t>
            </a:r>
            <a:r>
              <a:rPr lang="en-US" sz="1400" dirty="0" err="1"/>
              <a:t>са</a:t>
            </a:r>
            <a:r>
              <a:rPr lang="en-US" sz="1400" dirty="0"/>
              <a:t> </a:t>
            </a:r>
            <a:r>
              <a:rPr lang="en-US" sz="1400" dirty="0" err="1"/>
              <a:t>свим</a:t>
            </a:r>
            <a:r>
              <a:rPr lang="en-US" sz="1400" dirty="0"/>
              <a:t> </a:t>
            </a:r>
            <a:r>
              <a:rPr lang="en-US" sz="1400" dirty="0" err="1"/>
              <a:t>злом</a:t>
            </a:r>
            <a:r>
              <a:rPr lang="en-US" sz="1400" dirty="0"/>
              <a:t> </a:t>
            </a:r>
            <a:r>
              <a:rPr lang="en-US" sz="1400" dirty="0" err="1"/>
              <a:t>добило</a:t>
            </a:r>
            <a:r>
              <a:rPr lang="en-US" sz="1400" dirty="0"/>
              <a:t> и </a:t>
            </a:r>
            <a:r>
              <a:rPr lang="en-US" sz="1400" dirty="0" err="1"/>
              <a:t>наду</a:t>
            </a:r>
            <a:r>
              <a:rPr lang="en-US" sz="1400" dirty="0"/>
              <a:t>.</a:t>
            </a:r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5839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8A781E6-DA00-4AEB-86B1-715E131B5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0467" y="1490133"/>
            <a:ext cx="5314543" cy="41309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“</a:t>
            </a:r>
            <a:r>
              <a:rPr lang="en-US" sz="1800" dirty="0" err="1"/>
              <a:t>Отворити</a:t>
            </a:r>
            <a:r>
              <a:rPr lang="en-US" sz="1800" dirty="0"/>
              <a:t> </a:t>
            </a:r>
            <a:r>
              <a:rPr lang="en-US" sz="1800" dirty="0" err="1"/>
              <a:t>Пандорину</a:t>
            </a:r>
            <a:r>
              <a:rPr lang="en-US" sz="1800" dirty="0"/>
              <a:t> </a:t>
            </a:r>
            <a:r>
              <a:rPr lang="en-US" sz="1800" dirty="0" err="1"/>
              <a:t>кутију</a:t>
            </a:r>
            <a:r>
              <a:rPr lang="en-US" sz="1800" dirty="0"/>
              <a:t>” </a:t>
            </a:r>
            <a:r>
              <a:rPr lang="en-US" sz="1800" dirty="0" err="1"/>
              <a:t>је</a:t>
            </a:r>
            <a:r>
              <a:rPr lang="en-US" sz="1800" dirty="0"/>
              <a:t> </a:t>
            </a:r>
            <a:r>
              <a:rPr lang="en-US" sz="1800" dirty="0" err="1"/>
              <a:t>опште</a:t>
            </a:r>
            <a:r>
              <a:rPr lang="en-US" sz="1800" dirty="0"/>
              <a:t> </a:t>
            </a:r>
            <a:r>
              <a:rPr lang="en-US" sz="1800" dirty="0" err="1"/>
              <a:t>позната</a:t>
            </a:r>
            <a:r>
              <a:rPr lang="en-US" sz="1800" dirty="0"/>
              <a:t> </a:t>
            </a:r>
            <a:r>
              <a:rPr lang="en-US" sz="1800" dirty="0" err="1"/>
              <a:t>метафора</a:t>
            </a:r>
            <a:r>
              <a:rPr lang="en-US" sz="1800" dirty="0"/>
              <a:t> </a:t>
            </a:r>
            <a:r>
              <a:rPr lang="en-US" sz="1800" dirty="0" err="1"/>
              <a:t>за</a:t>
            </a:r>
            <a:r>
              <a:rPr lang="en-US" sz="1800" dirty="0"/>
              <a:t> </a:t>
            </a:r>
            <a:r>
              <a:rPr lang="en-US" sz="1800" dirty="0" err="1"/>
              <a:t>неки</a:t>
            </a:r>
            <a:r>
              <a:rPr lang="en-US" sz="1800" dirty="0"/>
              <a:t> </a:t>
            </a:r>
            <a:r>
              <a:rPr lang="en-US" sz="1800" dirty="0" err="1"/>
              <a:t>поступак</a:t>
            </a:r>
            <a:r>
              <a:rPr lang="en-US" sz="1800" dirty="0"/>
              <a:t> </a:t>
            </a:r>
            <a:r>
              <a:rPr lang="en-US" sz="1800" dirty="0" err="1"/>
              <a:t>који</a:t>
            </a:r>
            <a:r>
              <a:rPr lang="en-US" sz="1800" dirty="0"/>
              <a:t>, </a:t>
            </a:r>
            <a:r>
              <a:rPr lang="en-US" sz="1800" dirty="0" err="1"/>
              <a:t>чак</a:t>
            </a:r>
            <a:r>
              <a:rPr lang="en-US" sz="1800" dirty="0"/>
              <a:t> и </a:t>
            </a:r>
            <a:r>
              <a:rPr lang="en-US" sz="1800" dirty="0" err="1"/>
              <a:t>кад</a:t>
            </a:r>
            <a:r>
              <a:rPr lang="en-US" sz="1800" dirty="0"/>
              <a:t> </a:t>
            </a:r>
            <a:r>
              <a:rPr lang="en-US" sz="1800" dirty="0" err="1"/>
              <a:t>је</a:t>
            </a:r>
            <a:r>
              <a:rPr lang="en-US" sz="1800" dirty="0"/>
              <a:t> </a:t>
            </a:r>
            <a:r>
              <a:rPr lang="en-US" sz="1800" dirty="0" err="1"/>
              <a:t>сам</a:t>
            </a:r>
            <a:r>
              <a:rPr lang="en-US" sz="1800" dirty="0"/>
              <a:t> </a:t>
            </a:r>
            <a:r>
              <a:rPr lang="en-US" sz="1800" dirty="0" err="1"/>
              <a:t>по</a:t>
            </a:r>
            <a:r>
              <a:rPr lang="en-US" sz="1800" dirty="0"/>
              <a:t> </a:t>
            </a:r>
            <a:r>
              <a:rPr lang="en-US" sz="1800" dirty="0" err="1"/>
              <a:t>себи</a:t>
            </a:r>
            <a:r>
              <a:rPr lang="en-US" sz="1800" dirty="0"/>
              <a:t> </a:t>
            </a:r>
            <a:r>
              <a:rPr lang="en-US" sz="1800" dirty="0" err="1"/>
              <a:t>ненамеран</a:t>
            </a:r>
            <a:r>
              <a:rPr lang="en-US" sz="1800" dirty="0"/>
              <a:t> и </a:t>
            </a:r>
            <a:r>
              <a:rPr lang="en-US" sz="1800" dirty="0" err="1"/>
              <a:t>наиван</a:t>
            </a:r>
            <a:r>
              <a:rPr lang="en-US" sz="1800" dirty="0"/>
              <a:t>, </a:t>
            </a:r>
            <a:r>
              <a:rPr lang="en-US" sz="1800" dirty="0" err="1"/>
              <a:t>изазива</a:t>
            </a:r>
            <a:r>
              <a:rPr lang="en-US" sz="1800" dirty="0"/>
              <a:t> </a:t>
            </a:r>
            <a:r>
              <a:rPr lang="en-US" sz="1800" dirty="0" err="1"/>
              <a:t>лавину</a:t>
            </a:r>
            <a:r>
              <a:rPr lang="en-US" sz="1800" dirty="0"/>
              <a:t> </a:t>
            </a:r>
            <a:r>
              <a:rPr lang="en-US" sz="1800" dirty="0" err="1"/>
              <a:t>лоших</a:t>
            </a:r>
            <a:r>
              <a:rPr lang="en-US" sz="1800" dirty="0"/>
              <a:t> </a:t>
            </a:r>
            <a:r>
              <a:rPr lang="en-US" sz="1800" dirty="0" err="1"/>
              <a:t>последица</a:t>
            </a:r>
            <a:r>
              <a:rPr lang="en-US" sz="1800" dirty="0"/>
              <a:t>. </a:t>
            </a:r>
          </a:p>
          <a:p>
            <a:r>
              <a:rPr lang="en-US" sz="1800" dirty="0" err="1"/>
              <a:t>Пандорина</a:t>
            </a:r>
            <a:r>
              <a:rPr lang="en-US" sz="1800" dirty="0"/>
              <a:t> </a:t>
            </a:r>
            <a:r>
              <a:rPr lang="en-US" sz="1800" dirty="0" err="1"/>
              <a:t>кутија</a:t>
            </a:r>
            <a:r>
              <a:rPr lang="en-US" sz="1800" dirty="0"/>
              <a:t> </a:t>
            </a:r>
            <a:r>
              <a:rPr lang="en-US" sz="1800" dirty="0" err="1"/>
              <a:t>је</a:t>
            </a:r>
            <a:r>
              <a:rPr lang="en-US" sz="1800" dirty="0"/>
              <a:t> </a:t>
            </a:r>
            <a:r>
              <a:rPr lang="en-US" sz="1800" dirty="0" err="1"/>
              <a:t>мит</a:t>
            </a:r>
            <a:r>
              <a:rPr lang="en-US" sz="1800" dirty="0"/>
              <a:t>, </a:t>
            </a:r>
            <a:r>
              <a:rPr lang="en-US" sz="1800" dirty="0" err="1"/>
              <a:t>или</a:t>
            </a:r>
            <a:r>
              <a:rPr lang="en-US" sz="1800" dirty="0"/>
              <a:t> </a:t>
            </a:r>
            <a:r>
              <a:rPr lang="en-US" sz="1800" dirty="0" err="1"/>
              <a:t>боље</a:t>
            </a:r>
            <a:r>
              <a:rPr lang="en-US" sz="1800" dirty="0"/>
              <a:t> </a:t>
            </a:r>
            <a:r>
              <a:rPr lang="en-US" sz="1800" dirty="0" err="1"/>
              <a:t>речено</a:t>
            </a:r>
            <a:r>
              <a:rPr lang="en-US" sz="1800" dirty="0"/>
              <a:t> </a:t>
            </a:r>
            <a:r>
              <a:rPr lang="en-US" sz="1800" dirty="0" err="1"/>
              <a:t>добра</a:t>
            </a:r>
            <a:r>
              <a:rPr lang="en-US" sz="1800" dirty="0"/>
              <a:t> </a:t>
            </a:r>
            <a:r>
              <a:rPr lang="en-US" sz="1800" dirty="0" err="1"/>
              <a:t>метафора</a:t>
            </a:r>
            <a:r>
              <a:rPr lang="en-US" sz="1800" dirty="0"/>
              <a:t>, </a:t>
            </a:r>
            <a:r>
              <a:rPr lang="en-US" sz="1800" dirty="0" err="1"/>
              <a:t>која</a:t>
            </a:r>
            <a:r>
              <a:rPr lang="en-US" sz="1800" dirty="0"/>
              <a:t> </a:t>
            </a:r>
            <a:r>
              <a:rPr lang="en-US" sz="1800" dirty="0" err="1"/>
              <a:t>је</a:t>
            </a:r>
            <a:r>
              <a:rPr lang="en-US" sz="1800" dirty="0"/>
              <a:t> у </a:t>
            </a:r>
            <a:r>
              <a:rPr lang="en-US" sz="1800" dirty="0" err="1"/>
              <a:t>ствари</a:t>
            </a:r>
            <a:r>
              <a:rPr lang="en-US" sz="1800" dirty="0"/>
              <a:t> </a:t>
            </a:r>
            <a:r>
              <a:rPr lang="en-US" sz="1800" dirty="0" err="1"/>
              <a:t>покушај</a:t>
            </a:r>
            <a:r>
              <a:rPr lang="en-US" sz="1800" dirty="0"/>
              <a:t> </a:t>
            </a:r>
            <a:r>
              <a:rPr lang="en-US" sz="1800" dirty="0" err="1"/>
              <a:t>да</a:t>
            </a:r>
            <a:r>
              <a:rPr lang="en-US" sz="1800" dirty="0"/>
              <a:t> </a:t>
            </a:r>
            <a:r>
              <a:rPr lang="en-US" sz="1800" dirty="0" err="1"/>
              <a:t>се</a:t>
            </a:r>
            <a:r>
              <a:rPr lang="en-US" sz="1800" dirty="0"/>
              <a:t> </a:t>
            </a:r>
            <a:r>
              <a:rPr lang="en-US" sz="1800" dirty="0" err="1"/>
              <a:t>на</a:t>
            </a:r>
            <a:r>
              <a:rPr lang="en-US" sz="1800" dirty="0"/>
              <a:t> </a:t>
            </a:r>
            <a:r>
              <a:rPr lang="en-US" sz="1800" dirty="0" err="1"/>
              <a:t>најсликовитији</a:t>
            </a:r>
            <a:r>
              <a:rPr lang="en-US" sz="1800" dirty="0"/>
              <a:t> </a:t>
            </a:r>
            <a:r>
              <a:rPr lang="en-US" sz="1800" dirty="0" err="1"/>
              <a:t>начин</a:t>
            </a:r>
            <a:r>
              <a:rPr lang="en-US" sz="1800" dirty="0"/>
              <a:t> </a:t>
            </a:r>
            <a:r>
              <a:rPr lang="en-US" sz="1800" dirty="0" err="1"/>
              <a:t>објасни</a:t>
            </a:r>
            <a:r>
              <a:rPr lang="en-US" sz="1800" dirty="0"/>
              <a:t> </a:t>
            </a:r>
            <a:r>
              <a:rPr lang="en-US" sz="1800" dirty="0" err="1"/>
              <a:t>како</a:t>
            </a:r>
            <a:r>
              <a:rPr lang="en-US" sz="1800" dirty="0"/>
              <a:t> </a:t>
            </a:r>
            <a:r>
              <a:rPr lang="en-US" sz="1800" dirty="0" err="1"/>
              <a:t>је</a:t>
            </a:r>
            <a:r>
              <a:rPr lang="en-US" sz="1800" dirty="0"/>
              <a:t> </a:t>
            </a:r>
            <a:r>
              <a:rPr lang="en-US" sz="1800" dirty="0" err="1"/>
              <a:t>зло</a:t>
            </a:r>
            <a:r>
              <a:rPr lang="en-US" sz="1800" dirty="0"/>
              <a:t> </a:t>
            </a:r>
            <a:r>
              <a:rPr lang="en-US" sz="1800" dirty="0" err="1"/>
              <a:t>заправо</a:t>
            </a:r>
            <a:r>
              <a:rPr lang="en-US" sz="1800" dirty="0"/>
              <a:t> </a:t>
            </a:r>
            <a:r>
              <a:rPr lang="en-US" sz="1800" dirty="0" err="1"/>
              <a:t>дошло</a:t>
            </a:r>
            <a:r>
              <a:rPr lang="en-US" sz="1800" dirty="0"/>
              <a:t> </a:t>
            </a:r>
            <a:r>
              <a:rPr lang="en-US" sz="1800" dirty="0" err="1"/>
              <a:t>на</a:t>
            </a:r>
            <a:r>
              <a:rPr lang="en-US" sz="1800" dirty="0"/>
              <a:t> </a:t>
            </a:r>
            <a:r>
              <a:rPr lang="en-US" sz="1800" dirty="0" err="1"/>
              <a:t>Земљу</a:t>
            </a:r>
            <a:r>
              <a:rPr lang="en-US" sz="1800" dirty="0"/>
              <a:t>, а </a:t>
            </a:r>
            <a:r>
              <a:rPr lang="en-US" sz="1800" dirty="0" err="1"/>
              <a:t>уједно</a:t>
            </a:r>
            <a:r>
              <a:rPr lang="en-US" sz="1800" dirty="0"/>
              <a:t> и </a:t>
            </a:r>
            <a:r>
              <a:rPr lang="en-US" sz="1800" dirty="0" err="1"/>
              <a:t>да</a:t>
            </a:r>
            <a:r>
              <a:rPr lang="en-US" sz="1800" dirty="0"/>
              <a:t> </a:t>
            </a:r>
            <a:r>
              <a:rPr lang="en-US" sz="1800" dirty="0" err="1"/>
              <a:t>се</a:t>
            </a:r>
            <a:r>
              <a:rPr lang="en-US" sz="1800" dirty="0"/>
              <a:t> </a:t>
            </a:r>
            <a:r>
              <a:rPr lang="en-US" sz="1800" dirty="0" err="1"/>
              <a:t>представи</a:t>
            </a:r>
            <a:r>
              <a:rPr lang="en-US" sz="1800" dirty="0"/>
              <a:t> </a:t>
            </a:r>
            <a:r>
              <a:rPr lang="en-US" sz="1800" dirty="0" err="1"/>
              <a:t>нада</a:t>
            </a:r>
            <a:r>
              <a:rPr lang="en-US" sz="1800" dirty="0"/>
              <a:t>, </a:t>
            </a:r>
            <a:r>
              <a:rPr lang="en-US" sz="1800" dirty="0" err="1"/>
              <a:t>као</a:t>
            </a:r>
            <a:r>
              <a:rPr lang="en-US" sz="1800" dirty="0"/>
              <a:t> </a:t>
            </a:r>
            <a:r>
              <a:rPr lang="en-US" sz="1800" dirty="0" err="1"/>
              <a:t>идеја</a:t>
            </a:r>
            <a:r>
              <a:rPr lang="en-US" sz="1800" dirty="0"/>
              <a:t> </a:t>
            </a:r>
            <a:r>
              <a:rPr lang="en-US" sz="1800" dirty="0" err="1"/>
              <a:t>да</a:t>
            </a:r>
            <a:r>
              <a:rPr lang="en-US" sz="1800" dirty="0"/>
              <a:t> </a:t>
            </a:r>
            <a:r>
              <a:rPr lang="en-US" sz="1800" dirty="0" err="1"/>
              <a:t>зло</a:t>
            </a:r>
            <a:r>
              <a:rPr lang="en-US" sz="1800" dirty="0"/>
              <a:t> </a:t>
            </a:r>
            <a:r>
              <a:rPr lang="en-US" sz="1800" dirty="0" err="1"/>
              <a:t>може</a:t>
            </a:r>
            <a:r>
              <a:rPr lang="en-US" sz="1800" dirty="0"/>
              <a:t> </a:t>
            </a:r>
            <a:r>
              <a:rPr lang="en-US" sz="1800" dirty="0" err="1"/>
              <a:t>да</a:t>
            </a:r>
            <a:r>
              <a:rPr lang="en-US" sz="1800" dirty="0"/>
              <a:t> </a:t>
            </a:r>
            <a:r>
              <a:rPr lang="en-US" sz="1800" dirty="0" err="1"/>
              <a:t>се</a:t>
            </a:r>
            <a:r>
              <a:rPr lang="en-US" sz="1800" dirty="0"/>
              <a:t> </a:t>
            </a:r>
            <a:r>
              <a:rPr lang="en-US" sz="1800" dirty="0" err="1"/>
              <a:t>победи</a:t>
            </a:r>
            <a:r>
              <a:rPr lang="en-US" sz="1800" dirty="0"/>
              <a:t>.</a:t>
            </a:r>
          </a:p>
          <a:p>
            <a:endParaRPr lang="en-US" sz="18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9D7349AB-DBEE-40A8-AC70-53344B9EEC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2845" r="11413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26279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67</Words>
  <Application>Microsoft Office PowerPoint</Application>
  <PresentationFormat>Custom</PresentationFormat>
  <Paragraphs>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Мит о Пандори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Windows User</cp:lastModifiedBy>
  <cp:revision>351</cp:revision>
  <dcterms:created xsi:type="dcterms:W3CDTF">2020-10-20T22:42:01Z</dcterms:created>
  <dcterms:modified xsi:type="dcterms:W3CDTF">2020-10-21T09:28:42Z</dcterms:modified>
</cp:coreProperties>
</file>