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smtClean="0"/>
              <a:t>4/22/2021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2361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smtClean="0"/>
              <a:t>4/22/2021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256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smtClean="0"/>
              <a:t>4/22/2021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651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smtClean="0"/>
              <a:t>4/22/2021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082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smtClean="0"/>
              <a:t>4/22/2021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3559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smtClean="0"/>
              <a:t>4/22/2021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378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smtClean="0"/>
              <a:t>4/22/2021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2378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smtClean="0"/>
              <a:t>4/22/2021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886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smtClean="0"/>
              <a:t>4/22/2021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262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smtClean="0"/>
              <a:t>4/22/2021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897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smtClean="0"/>
              <a:t>4/22/2021</a:t>
            </a:fld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61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smtClean="0"/>
              <a:t>4/22/2021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7551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971634-80EF-EF43-BDE1-7FEB1815E9B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sz="7200" dirty="0"/>
              <a:t>Светски дан књиге</a:t>
            </a:r>
            <a:endParaRPr lang="en-TR" sz="72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6FECBCB-0631-0241-A4C4-8A860F518B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6560" y="4890853"/>
            <a:ext cx="5298333" cy="1444027"/>
          </a:xfrm>
        </p:spPr>
        <p:txBody>
          <a:bodyPr>
            <a:normAutofit/>
          </a:bodyPr>
          <a:lstStyle/>
          <a:p>
            <a:r>
              <a:rPr lang="hr-HR" sz="5400"/>
              <a:t>Филип Видак</a:t>
            </a:r>
            <a:endParaRPr lang="hr-HR" sz="5400" dirty="0"/>
          </a:p>
        </p:txBody>
      </p:sp>
    </p:spTree>
    <p:extLst>
      <p:ext uri="{BB962C8B-B14F-4D97-AF65-F5344CB8AC3E}">
        <p14:creationId xmlns:p14="http://schemas.microsoft.com/office/powerpoint/2010/main" val="14859182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A018E3-4FFB-6B45-B75B-A73A132D14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071" y="196548"/>
            <a:ext cx="5959930" cy="6516310"/>
          </a:xfrm>
        </p:spPr>
        <p:txBody>
          <a:bodyPr>
            <a:normAutofit/>
          </a:bodyPr>
          <a:lstStyle/>
          <a:p>
            <a:r>
              <a:rPr lang="hr-HR" sz="2400" dirty="0"/>
              <a:t>Светски дан књиге се обележава 23. априла сваке године, одлука о обележавању је донета на Генералној конференцији УНЕСКО-а одржаној у Паризу 1995. године.</a:t>
            </a:r>
          </a:p>
          <a:p>
            <a:r>
              <a:rPr lang="hr-HR" sz="2400" dirty="0"/>
              <a:t>23. април је изабран као симболичан датум у светској књижевности, тог датума је умро познати писац </a:t>
            </a:r>
            <a:r>
              <a:rPr lang="hr-HR" sz="2400" dirty="0" smtClean="0"/>
              <a:t>Мигел </a:t>
            </a:r>
            <a:r>
              <a:rPr lang="hr-HR" sz="2400" dirty="0"/>
              <a:t>де Сервантес, Инке Гарсиласо де ла Вега, Жозеп Пла, а родио се тог датума Вилијам Шекспир, Морис Дрјуон, Владимир Набоков, Мануел Валехо Мехио.</a:t>
            </a:r>
          </a:p>
          <a:p>
            <a:endParaRPr lang="hr-HR" sz="2400" dirty="0"/>
          </a:p>
          <a:p>
            <a:endParaRPr lang="en-TR" sz="2400" dirty="0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541BE53D-1587-C94D-BDFA-A1D0FC49A6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674" y="196548"/>
            <a:ext cx="5243588" cy="5569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0744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DC9642-B753-DC42-832B-5BBF21023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36071"/>
            <a:ext cx="5908524" cy="6002262"/>
          </a:xfrm>
        </p:spPr>
        <p:txBody>
          <a:bodyPr>
            <a:normAutofit/>
          </a:bodyPr>
          <a:lstStyle/>
          <a:p>
            <a:r>
              <a:rPr lang="hr-HR" sz="2400" dirty="0"/>
              <a:t>ЗАНИМЉИВОСТ</a:t>
            </a:r>
          </a:p>
          <a:p>
            <a:endParaRPr lang="hr-HR" sz="2400" dirty="0"/>
          </a:p>
          <a:p>
            <a:r>
              <a:rPr lang="hr-HR" sz="2400" dirty="0"/>
              <a:t>У Шпанији овај празник се слави још од 1923. године у част Мигела де Сервантеса, ово је такође и део прославе дана Светог Ђорђа у Каталонији, где је традиција још од Средњег века да мушкарци доносе руже својим дамама, а од 1925. године жене у замену за руже дарују књиге.</a:t>
            </a:r>
          </a:p>
          <a:p>
            <a:r>
              <a:rPr lang="hr-HR" sz="2400" dirty="0"/>
              <a:t>Посебно се поклањају књиге са најлепшом љубавном поезијом.</a:t>
            </a: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4DE27477-0779-D441-B059-F62BA6AE57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476" y="317501"/>
            <a:ext cx="5754310" cy="5820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8046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103B12-DD5A-6142-AC24-E29BF1BB4D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7267" y="166254"/>
            <a:ext cx="9041190" cy="563880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sr-Cyrl-RS" sz="2400" dirty="0"/>
          </a:p>
          <a:p>
            <a:pPr marL="0" indent="0">
              <a:buNone/>
            </a:pPr>
            <a:endParaRPr lang="sr-Cyrl-RS" sz="2400" dirty="0"/>
          </a:p>
          <a:p>
            <a:pPr marL="0" indent="0" algn="ctr">
              <a:buNone/>
            </a:pPr>
            <a:r>
              <a:rPr lang="hr-HR" sz="2400" dirty="0" smtClean="0"/>
              <a:t>ЗАШТО </a:t>
            </a:r>
            <a:r>
              <a:rPr lang="hr-HR" sz="2400" dirty="0"/>
              <a:t>ЈЕ ВАЖНО ЧИТАТИ КЊИГЕ</a:t>
            </a:r>
          </a:p>
          <a:p>
            <a:r>
              <a:rPr lang="hr-HR" sz="2400" dirty="0"/>
              <a:t>Пре свега читање књига је забавно. Свет књижевности је разноврстан, маштовит, узбудљив, весео, тужан, пун љубави, емоције…</a:t>
            </a:r>
          </a:p>
          <a:p>
            <a:r>
              <a:rPr lang="hr-HR" sz="2400" dirty="0"/>
              <a:t>Књига може служити као превозно средство да нас одведе на најфантастичнију авантуру, земљу џинова, или диносауруса, а можда у доба Римљана или земљу Недођију, може да нам пружи утеху, да нас научи животу, да нам помогне у одрастању или у писању првог љубавног писма…</a:t>
            </a:r>
          </a:p>
          <a:p>
            <a:r>
              <a:rPr lang="hr-HR" sz="2400" dirty="0"/>
              <a:t>Многобројне су користи од тако једне рекли </a:t>
            </a:r>
            <a:r>
              <a:rPr lang="hr-HR" sz="2400" dirty="0" smtClean="0"/>
              <a:t>бисмо </a:t>
            </a:r>
            <a:r>
              <a:rPr lang="hr-HR" sz="2400" dirty="0"/>
              <a:t>обичне књиге, а кад боље размислимо да ли има обичне књиге.</a:t>
            </a:r>
          </a:p>
          <a:p>
            <a:r>
              <a:rPr lang="hr-HR" sz="2400" dirty="0"/>
              <a:t>Зато сви зграбите омиљене књиге и идемо у авантуру.</a:t>
            </a:r>
            <a:endParaRPr lang="en-TR" sz="2400" dirty="0"/>
          </a:p>
        </p:txBody>
      </p:sp>
    </p:spTree>
    <p:extLst>
      <p:ext uri="{BB962C8B-B14F-4D97-AF65-F5344CB8AC3E}">
        <p14:creationId xmlns:p14="http://schemas.microsoft.com/office/powerpoint/2010/main" val="2264182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247A8D-9C5C-564D-B28C-25A48A86F3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1430" y="136071"/>
            <a:ext cx="5914570" cy="6516310"/>
          </a:xfrm>
        </p:spPr>
        <p:txBody>
          <a:bodyPr/>
          <a:lstStyle/>
          <a:p>
            <a:r>
              <a:rPr lang="hr-HR" dirty="0"/>
              <a:t>НАУКА ЈЕ РЕКЛА О ЧИТАЊУ</a:t>
            </a:r>
          </a:p>
          <a:p>
            <a:endParaRPr lang="hr-HR" dirty="0"/>
          </a:p>
          <a:p>
            <a:r>
              <a:rPr lang="hr-HR" dirty="0"/>
              <a:t>Према једном научном истраживању из 2009. године доказали су да свега 6 минута читања занимљиве књиге дневно смањује ниво стреса за невероватних 68%.</a:t>
            </a:r>
          </a:p>
          <a:p>
            <a:r>
              <a:rPr lang="hr-HR" dirty="0"/>
              <a:t>Побољшава меморију, јача концентрацију, превенција је за многе болести, побољшава квалитет живота и доказано је да код великог броја људи штити од депресије, болести данашњице.</a:t>
            </a:r>
          </a:p>
          <a:p>
            <a:r>
              <a:rPr lang="hr-HR" dirty="0"/>
              <a:t>Читање обогаћује наш речник</a:t>
            </a:r>
            <a:endParaRPr lang="en-TR" dirty="0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995E7600-2787-134A-AC26-9DBF6ED8FE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9047" y="136071"/>
            <a:ext cx="5569856" cy="5987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578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9163F6-DFCB-0D45-8BD4-72B34C76AC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952" y="166310"/>
            <a:ext cx="5975048" cy="6005890"/>
          </a:xfrm>
        </p:spPr>
        <p:txBody>
          <a:bodyPr>
            <a:normAutofit/>
          </a:bodyPr>
          <a:lstStyle/>
          <a:p>
            <a:r>
              <a:rPr lang="hr-HR" sz="2400" dirty="0"/>
              <a:t>Књиге су једне од најважнијих чувара историје, живота, културе било ког народа.</a:t>
            </a:r>
          </a:p>
          <a:p>
            <a:r>
              <a:rPr lang="hr-HR" sz="2400" dirty="0"/>
              <a:t>Можда најлепши део неких записа је љубавна поезија. Кажу да су се највеће љубави записале у стиховима чувених писаца којих има много да </a:t>
            </a:r>
            <a:r>
              <a:rPr lang="hr-HR" sz="2400" dirty="0" smtClean="0"/>
              <a:t>бисмо </a:t>
            </a:r>
            <a:r>
              <a:rPr lang="hr-HR" sz="2400" dirty="0"/>
              <a:t>их све набројали. Иако си прошле године и векови многи стихови се и данас читају и многи уживају у њима.</a:t>
            </a:r>
          </a:p>
          <a:p>
            <a:endParaRPr lang="hr-HR" sz="2400" dirty="0"/>
          </a:p>
          <a:p>
            <a:endParaRPr lang="en-TR" sz="2400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5E8E133F-94FB-B44A-A942-06772F8A3B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4168" y="166311"/>
            <a:ext cx="5826880" cy="5760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0271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52CF38-29A4-7241-B986-B632599192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834" y="166311"/>
            <a:ext cx="5990166" cy="6212718"/>
          </a:xfrm>
        </p:spPr>
        <p:txBody>
          <a:bodyPr>
            <a:normAutofit/>
          </a:bodyPr>
          <a:lstStyle/>
          <a:p>
            <a:r>
              <a:rPr lang="hr-HR" sz="2400" dirty="0"/>
              <a:t>Ево једног интересантног споменика у Берлину, </a:t>
            </a:r>
            <a:r>
              <a:rPr lang="hr-HR" sz="2400" dirty="0" smtClean="0"/>
              <a:t>подигнуто</a:t>
            </a:r>
            <a:r>
              <a:rPr lang="sr-Cyrl-RS" sz="2400" dirty="0" smtClean="0"/>
              <a:t>г</a:t>
            </a:r>
            <a:r>
              <a:rPr lang="hr-HR" sz="2400" dirty="0" smtClean="0"/>
              <a:t> </a:t>
            </a:r>
            <a:r>
              <a:rPr lang="hr-HR" sz="2400" dirty="0"/>
              <a:t>у част највећих немачких књижевника. Свака част за идеју.</a:t>
            </a:r>
          </a:p>
          <a:p>
            <a:r>
              <a:rPr lang="hr-HR" sz="2400" dirty="0"/>
              <a:t>Шта мислите да ли наши књижевници заслужују?</a:t>
            </a:r>
          </a:p>
          <a:p>
            <a:r>
              <a:rPr lang="hr-HR" sz="2400" dirty="0"/>
              <a:t>Наравно да да, наш споменик би био висок до неба, јер се небројено много књижевника родило у нашој дивној земљи. Могли </a:t>
            </a:r>
            <a:r>
              <a:rPr lang="hr-HR" sz="2400" dirty="0" smtClean="0"/>
              <a:t>бисмо </a:t>
            </a:r>
            <a:r>
              <a:rPr lang="hr-HR" sz="2400" dirty="0"/>
              <a:t>сатима да их набрајамо и говоримо о њиховим изузетним делима.</a:t>
            </a:r>
          </a:p>
          <a:p>
            <a:r>
              <a:rPr lang="hr-HR" sz="2400" dirty="0"/>
              <a:t>Зато другари не чекајте него идемо заједно у чудесан свет књига.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F5E1F0A4-6853-4A4A-B0E3-8CCBF03AAB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6095" y="316897"/>
            <a:ext cx="4789714" cy="5911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966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461</Words>
  <Application>Microsoft Office PowerPoint</Application>
  <PresentationFormat>Widescreen</PresentationFormat>
  <Paragraphs>26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Calibri</vt:lpstr>
      <vt:lpstr>Cambria</vt:lpstr>
      <vt:lpstr>Rockwell</vt:lpstr>
      <vt:lpstr>Rockwell Condensed</vt:lpstr>
      <vt:lpstr>Rockwell Extra Bold</vt:lpstr>
      <vt:lpstr>Wingdings</vt:lpstr>
      <vt:lpstr>Wood Type</vt:lpstr>
      <vt:lpstr>Светски дан књиге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Светски дан књиге</dc:title>
  <dc:creator>filipvidak2008@gmail.com</dc:creator>
  <cp:lastModifiedBy>Sandra</cp:lastModifiedBy>
  <cp:revision>6</cp:revision>
  <dcterms:created xsi:type="dcterms:W3CDTF">2021-04-22T18:17:57Z</dcterms:created>
  <dcterms:modified xsi:type="dcterms:W3CDTF">2021-04-22T21:42:13Z</dcterms:modified>
</cp:coreProperties>
</file>